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NyTtuDIDs/sIyCVcKMzuw==" hashData="2s3WolteyHUT+PPkxfT5yAl/nn5okPCR1bWJfpKm+GCJjIVPtLUFJ58Tzmd2SPY9+UPEOPd1lzYwIYVY4dN7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899862" y="1165334"/>
            <a:ext cx="83295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Sens et son riche patrimoine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7414"/>
            <a:ext cx="6911790" cy="4604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19187"/>
            <a:ext cx="7620000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6373"/>
            <a:ext cx="6898343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533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4292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38456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38456"/>
            <a:ext cx="6938683" cy="4622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158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2020-08-13T14:54:16Z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