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x-wav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7"/>
  </p:notesMasterIdLst>
  <p:sldIdLst>
    <p:sldId id="269" r:id="rId2"/>
    <p:sldId id="256" r:id="rId3"/>
    <p:sldId id="257" r:id="rId4"/>
    <p:sldId id="258" r:id="rId5"/>
    <p:sldId id="259" r:id="rId6"/>
    <p:sldId id="260" r:id="rId7"/>
    <p:sldId id="261" r:id="rId8"/>
    <p:sldId id="262" r:id="rId9"/>
    <p:sldId id="263" r:id="rId10"/>
    <p:sldId id="264" r:id="rId11"/>
    <p:sldId id="265" r:id="rId12"/>
    <p:sldId id="267" r:id="rId13"/>
    <p:sldId id="268" r:id="rId14"/>
    <p:sldId id="266" r:id="rId15"/>
    <p:sldId id="270" r:id="rId16"/>
  </p:sldIdLst>
  <p:sldSz cx="12192000" cy="6858000"/>
  <p:notesSz cx="6858000" cy="9144000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4bvwC9arUTB8XSBBl3RITg==" hashData="ylkJAka4U771DDKY7ncbPXizreSMSRxQkegjbCkp374mikcGetYOsEzi8P06UzMxXh+fnrfbgBYSLEoqVVMSgQ=="/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7037" autoAdjust="0"/>
    <p:restoredTop sz="94660"/>
  </p:normalViewPr>
  <p:slideViewPr>
    <p:cSldViewPr snapToGrid="0" showGuides="1">
      <p:cViewPr varScale="1">
        <p:scale>
          <a:sx n="56" d="100"/>
          <a:sy n="56" d="100"/>
        </p:scale>
        <p:origin x="96" y="510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en-têt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4D7B46F2-4ABA-4C4D-A50C-70DF51B4944E}" type="datetimeFigureOut">
              <a:rPr lang="fr-FR" smtClean="0"/>
              <a:t>24/10/2021</a:t>
            </a:fld>
            <a:endParaRPr lang="fr-FR"/>
          </a:p>
        </p:txBody>
      </p:sp>
      <p:sp>
        <p:nvSpPr>
          <p:cNvPr id="4" name="Espace réservé de l'image des diapositives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fr-FR"/>
          </a:p>
        </p:txBody>
      </p:sp>
      <p:sp>
        <p:nvSpPr>
          <p:cNvPr id="5" name="Espace réservé des commentaires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A3870D44-D21A-42F5-BEE1-3BC0F65FD9D6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229396065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3870D44-D21A-42F5-BEE1-3BC0F65FD9D6}" type="slidenum">
              <a:rPr lang="fr-FR" smtClean="0"/>
              <a:t>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655341123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3870D44-D21A-42F5-BEE1-3BC0F65FD9D6}" type="slidenum">
              <a:rPr lang="fr-FR" smtClean="0"/>
              <a:t>2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896677170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3870D44-D21A-42F5-BEE1-3BC0F65FD9D6}" type="slidenum">
              <a:rPr lang="fr-FR" smtClean="0"/>
              <a:t>3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216816599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3870D44-D21A-42F5-BEE1-3BC0F65FD9D6}" type="slidenum">
              <a:rPr lang="fr-FR" smtClean="0"/>
              <a:t>4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623504601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3870D44-D21A-42F5-BEE1-3BC0F65FD9D6}" type="slidenum">
              <a:rPr lang="fr-FR" smtClean="0"/>
              <a:t>5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549860337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3870D44-D21A-42F5-BEE1-3BC0F65FD9D6}" type="slidenum">
              <a:rPr lang="fr-FR" smtClean="0"/>
              <a:t>6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523016462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3870D44-D21A-42F5-BEE1-3BC0F65FD9D6}" type="slidenum">
              <a:rPr lang="fr-FR" smtClean="0"/>
              <a:t>7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522146802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3870D44-D21A-42F5-BEE1-3BC0F65FD9D6}" type="slidenum">
              <a:rPr lang="fr-FR" smtClean="0"/>
              <a:t>8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046313055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3870D44-D21A-42F5-BEE1-3BC0F65FD9D6}" type="slidenum">
              <a:rPr lang="fr-FR" smtClean="0"/>
              <a:t>9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981565606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3870D44-D21A-42F5-BEE1-3BC0F65FD9D6}" type="slidenum">
              <a:rPr lang="fr-FR" smtClean="0"/>
              <a:t>10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823181749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3870D44-D21A-42F5-BEE1-3BC0F65FD9D6}" type="slidenum">
              <a:rPr lang="fr-FR" smtClean="0"/>
              <a:t>11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367891484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3870D44-D21A-42F5-BEE1-3BC0F65FD9D6}" type="slidenum">
              <a:rPr lang="fr-FR" smtClean="0"/>
              <a:t>12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334243025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3870D44-D21A-42F5-BEE1-3BC0F65FD9D6}" type="slidenum">
              <a:rPr lang="fr-FR" smtClean="0"/>
              <a:t>13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122408032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3870D44-D21A-42F5-BEE1-3BC0F65FD9D6}" type="slidenum">
              <a:rPr lang="fr-FR" smtClean="0"/>
              <a:t>14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187176081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3870D44-D21A-42F5-BEE1-3BC0F65FD9D6}" type="slidenum">
              <a:rPr lang="fr-FR" smtClean="0"/>
              <a:t>15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58547446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fr-FR" smtClean="0"/>
              <a:t>Modifiez le style des sous-titres du masque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45D1332-0E6C-492E-81CE-205243A1C9DE}" type="datetime1">
              <a:rPr lang="fr-FR" smtClean="0"/>
              <a:t>24/10/2021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46C614B-34C9-45F2-B173-EFCE57DC8C49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476069354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6000" advTm="16000">
        <p15:prstTrans prst="crush"/>
      </p:transition>
    </mc:Choice>
    <mc:Fallback xmlns="">
      <p:transition spd="slow" advTm="16000"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03EA32-BE46-4DC1-B55C-FDF1E53B3288}" type="datetime1">
              <a:rPr lang="fr-FR" smtClean="0"/>
              <a:t>24/10/2021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46C614B-34C9-45F2-B173-EFCE57DC8C49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562249748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6000" advTm="16000">
        <p15:prstTrans prst="crush"/>
      </p:transition>
    </mc:Choice>
    <mc:Fallback xmlns="">
      <p:transition spd="slow" advTm="16000"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DB91E1-4537-4B38-BB44-7BA44C6B602B}" type="datetime1">
              <a:rPr lang="fr-FR" smtClean="0"/>
              <a:t>24/10/2021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46C614B-34C9-45F2-B173-EFCE57DC8C49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764011556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6000" advTm="16000">
        <p15:prstTrans prst="crush"/>
      </p:transition>
    </mc:Choice>
    <mc:Fallback xmlns="">
      <p:transition spd="slow" advTm="16000"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6BE8A6A-091A-4898-A3EE-4E3324CE53A9}" type="datetime1">
              <a:rPr lang="fr-FR" smtClean="0"/>
              <a:t>24/10/2021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46C614B-34C9-45F2-B173-EFCE57DC8C49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044810922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6000" advTm="16000">
        <p15:prstTrans prst="crush"/>
      </p:transition>
    </mc:Choice>
    <mc:Fallback xmlns="">
      <p:transition spd="slow" advTm="16000">
        <p:fad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A2FF68C-322D-46A4-A557-B6719CAC329F}" type="datetime1">
              <a:rPr lang="fr-FR" smtClean="0"/>
              <a:t>24/10/2021</a:t>
            </a:fld>
            <a:endParaRPr lang="fr-FR"/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46C614B-34C9-45F2-B173-EFCE57DC8C49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537913224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6000" advTm="16000">
        <p15:prstTrans prst="crush"/>
      </p:transition>
    </mc:Choice>
    <mc:Fallback xmlns="">
      <p:transition spd="slow" advTm="16000">
        <p:fad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FE696F2-6377-4237-9B2C-0851ADD37F9D}" type="datetime1">
              <a:rPr lang="fr-FR" smtClean="0"/>
              <a:t>24/10/2021</a:t>
            </a:fld>
            <a:endParaRPr lang="fr-FR"/>
          </a:p>
        </p:txBody>
      </p:sp>
      <p:sp>
        <p:nvSpPr>
          <p:cNvPr id="4" name="Espace réservé du pied de page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46C614B-34C9-45F2-B173-EFCE57DC8C49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063000916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6000" advTm="16000">
        <p15:prstTrans prst="crush"/>
      </p:transition>
    </mc:Choice>
    <mc:Fallback xmlns="">
      <p:transition spd="slow" advTm="16000">
        <p:fad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8DB1502-45E7-4CDC-8D1D-EDF49331153B}" type="datetime1">
              <a:rPr lang="fr-FR" smtClean="0"/>
              <a:t>24/10/2021</a:t>
            </a:fld>
            <a:endParaRPr lang="fr-FR"/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46C614B-34C9-45F2-B173-EFCE57DC8C49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814792869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6000" advTm="16000">
        <p15:prstTrans prst="crush"/>
      </p:transition>
    </mc:Choice>
    <mc:Fallback xmlns="">
      <p:transition spd="slow" advTm="16000">
        <p:fad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69FB48C-5D97-4205-B38B-B16CB99191BC}" type="datetime1">
              <a:rPr lang="fr-FR" smtClean="0"/>
              <a:t>24/10/2021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46C614B-34C9-45F2-B173-EFCE57DC8C49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104178181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6000" advTm="16000">
        <p15:prstTrans prst="crush"/>
      </p:transition>
    </mc:Choice>
    <mc:Fallback xmlns="">
      <p:transition spd="slow" advTm="16000">
        <p:fad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6961E5-5856-47C6-B055-8C96D37BA7EC}" type="datetime1">
              <a:rPr lang="fr-FR" smtClean="0"/>
              <a:t>24/10/2021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46C614B-34C9-45F2-B173-EFCE57DC8C49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982709797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6000" advTm="16000">
        <p15:prstTrans prst="crush"/>
      </p:transition>
    </mc:Choice>
    <mc:Fallback xmlns="">
      <p:transition spd="slow" advTm="16000">
        <p:fad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F84AF8B-527B-4840-A9A7-DA965CB813CE}" type="datetime1">
              <a:rPr lang="fr-FR" smtClean="0"/>
              <a:t>24/10/2021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46C614B-34C9-45F2-B173-EFCE57DC8C49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689922063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6000" advTm="16000">
        <p15:prstTrans prst="crush"/>
      </p:transition>
    </mc:Choice>
    <mc:Fallback xmlns="">
      <p:transition spd="slow" advTm="16000">
        <p:fad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555EBE5-70A0-4F90-BDA4-65A6166F2726}" type="datetime1">
              <a:rPr lang="fr-FR" smtClean="0"/>
              <a:t>24/10/2021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46C614B-34C9-45F2-B173-EFCE57DC8C49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071415686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6000" advTm="16000">
        <p15:prstTrans prst="crush"/>
      </p:transition>
    </mc:Choice>
    <mc:Fallback xmlns="">
      <p:transition spd="slow" advTm="16000">
        <p:fad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89000">
              <a:schemeClr val="accent1">
                <a:lumMod val="5000"/>
                <a:lumOff val="95000"/>
              </a:schemeClr>
            </a:gs>
            <a:gs pos="52000">
              <a:schemeClr val="accent4">
                <a:lumMod val="75000"/>
              </a:schemeClr>
            </a:gs>
            <a:gs pos="70000">
              <a:schemeClr val="accent6">
                <a:lumMod val="75000"/>
              </a:schemeClr>
            </a:gs>
            <a:gs pos="6000">
              <a:schemeClr val="accent4">
                <a:lumMod val="60000"/>
                <a:lumOff val="40000"/>
              </a:schemeClr>
            </a:gs>
          </a:gsLst>
          <a:path path="circle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BB21507-C022-40E4-BAE4-92414F3EF925}" type="datetime1">
              <a:rPr lang="fr-FR" smtClean="0"/>
              <a:t>24/10/2021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46C614B-34C9-45F2-B173-EFCE57DC8C49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28248767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6000" advTm="16000">
        <p15:prstTrans prst="crush"/>
      </p:transition>
    </mc:Choice>
    <mc:Fallback xmlns="">
      <p:transition spd="slow" advTm="16000">
        <p:fade/>
      </p:transition>
    </mc:Fallback>
  </mc:AlternateContent>
  <p:hf hdr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6" Type="http://schemas.openxmlformats.org/officeDocument/2006/relationships/audio" Target="../media/audio1.wav"/><Relationship Id="rId5" Type="http://schemas.openxmlformats.org/officeDocument/2006/relationships/image" Target="../media/image2.png"/><Relationship Id="rId4" Type="http://schemas.openxmlformats.org/officeDocument/2006/relationships/image" Target="../media/image1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619431" y="663677"/>
            <a:ext cx="10943303" cy="5545394"/>
          </a:xfrm>
          <a:prstGeom prst="roundRect">
            <a:avLst/>
          </a:prstGeom>
          <a:noFill/>
          <a:ln w="952500" cmpd="dbl">
            <a:gradFill flip="none" rotWithShape="1">
              <a:gsLst>
                <a:gs pos="55000">
                  <a:srgbClr val="FFFF00"/>
                </a:gs>
                <a:gs pos="87000">
                  <a:schemeClr val="accent2">
                    <a:lumMod val="60000"/>
                    <a:lumOff val="40000"/>
                  </a:schemeClr>
                </a:gs>
                <a:gs pos="89000">
                  <a:schemeClr val="accent1">
                    <a:lumMod val="45000"/>
                    <a:lumOff val="55000"/>
                  </a:schemeClr>
                </a:gs>
                <a:gs pos="100000">
                  <a:schemeClr val="accent2">
                    <a:lumMod val="75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1192161" y="6352560"/>
            <a:ext cx="2743200" cy="365125"/>
          </a:xfrm>
        </p:spPr>
        <p:txBody>
          <a:bodyPr/>
          <a:lstStyle/>
          <a:p>
            <a:fld id="{17468293-01ED-4F25-9350-5C2C45DE2DB8}" type="datetime1">
              <a:rPr lang="fr-FR" sz="1600" b="1" smtClean="0">
                <a:solidFill>
                  <a:schemeClr val="bg1"/>
                </a:solidFill>
              </a:rPr>
              <a:t>24/10/2021</a:t>
            </a:fld>
            <a:endParaRPr lang="fr-FR" sz="1600" b="1" dirty="0">
              <a:solidFill>
                <a:schemeClr val="bg1"/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600" b="1" dirty="0" smtClean="0">
                <a:solidFill>
                  <a:schemeClr val="bg1"/>
                </a:solidFill>
              </a:rPr>
              <a:t>PPS   Lande   2020</a:t>
            </a:r>
            <a:endParaRPr lang="fr-FR" sz="1600" b="1" dirty="0">
              <a:solidFill>
                <a:schemeClr val="bg1"/>
              </a:solidFill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 rotWithShape="1"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r="-359"/>
          <a:stretch/>
        </p:blipFill>
        <p:spPr>
          <a:xfrm>
            <a:off x="1437817" y="1140069"/>
            <a:ext cx="9316366" cy="4616988"/>
          </a:xfrm>
          <a:prstGeom prst="rect">
            <a:avLst/>
          </a:prstGeom>
          <a:effectLst>
            <a:softEdge rad="127000"/>
          </a:effectLst>
        </p:spPr>
      </p:pic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256639" y="6356350"/>
            <a:ext cx="2743200" cy="365125"/>
          </a:xfrm>
        </p:spPr>
        <p:txBody>
          <a:bodyPr/>
          <a:lstStyle/>
          <a:p>
            <a:fld id="{946C614B-34C9-45F2-B173-EFCE57DC8C49}" type="slidenum">
              <a:rPr lang="fr-FR" sz="1600" b="1" smtClean="0">
                <a:solidFill>
                  <a:schemeClr val="bg1"/>
                </a:solidFill>
              </a:rPr>
              <a:t>1</a:t>
            </a:fld>
            <a:endParaRPr lang="fr-FR" sz="1600" b="1" dirty="0">
              <a:solidFill>
                <a:schemeClr val="bg1"/>
              </a:solidFill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5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374194" y="2445238"/>
            <a:ext cx="5040427" cy="3311819"/>
          </a:xfrm>
          <a:prstGeom prst="rect">
            <a:avLst/>
          </a:prstGeom>
        </p:spPr>
      </p:pic>
      <p:sp>
        <p:nvSpPr>
          <p:cNvPr id="8" name="Rectangle 7"/>
          <p:cNvSpPr/>
          <p:nvPr/>
        </p:nvSpPr>
        <p:spPr>
          <a:xfrm>
            <a:off x="1914301" y="1268457"/>
            <a:ext cx="8353570" cy="1323439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4000" b="1" spc="50" dirty="0" smtClean="0">
                <a:ln w="0">
                  <a:solidFill>
                    <a:sysClr val="windowText" lastClr="00000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Magneto" panose="04030805050802020D02" pitchFamily="82" charset="0"/>
              </a:rPr>
              <a:t>Le </a:t>
            </a:r>
            <a:r>
              <a:rPr lang="fr-FR" sz="4000" b="1" spc="50" dirty="0">
                <a:ln w="0">
                  <a:solidFill>
                    <a:sysClr val="windowText" lastClr="00000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Magneto" panose="04030805050802020D02" pitchFamily="82" charset="0"/>
              </a:rPr>
              <a:t>Rocher de </a:t>
            </a:r>
            <a:r>
              <a:rPr lang="fr-FR" sz="4000" b="1" spc="50" dirty="0" smtClean="0">
                <a:ln w="0">
                  <a:solidFill>
                    <a:sysClr val="windowText" lastClr="00000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Magneto" panose="04030805050802020D02" pitchFamily="82" charset="0"/>
              </a:rPr>
              <a:t>Roquebrune</a:t>
            </a:r>
          </a:p>
          <a:p>
            <a:pPr algn="ctr"/>
            <a:r>
              <a:rPr lang="fr-FR" sz="4000" b="1" spc="50" dirty="0" smtClean="0">
                <a:ln w="0">
                  <a:solidFill>
                    <a:sysClr val="windowText" lastClr="00000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Magneto" panose="04030805050802020D02" pitchFamily="82" charset="0"/>
              </a:rPr>
              <a:t> </a:t>
            </a:r>
            <a:r>
              <a:rPr lang="fr-FR" sz="4000" b="1" spc="50" dirty="0">
                <a:ln w="0">
                  <a:solidFill>
                    <a:sysClr val="windowText" lastClr="00000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Magneto" panose="04030805050802020D02" pitchFamily="82" charset="0"/>
              </a:rPr>
              <a:t>(une montagne sacrée </a:t>
            </a:r>
            <a:r>
              <a:rPr lang="fr-FR" sz="4000" b="1" spc="50" dirty="0" smtClean="0">
                <a:ln w="0">
                  <a:solidFill>
                    <a:sysClr val="windowText" lastClr="00000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Magneto" panose="04030805050802020D02" pitchFamily="82" charset="0"/>
              </a:rPr>
              <a:t>) N°4</a:t>
            </a:r>
            <a:endParaRPr lang="fr-FR" sz="4000" b="1" cap="none" spc="50" dirty="0">
              <a:ln w="0">
                <a:solidFill>
                  <a:sysClr val="windowText" lastClr="000000"/>
                </a:solidFill>
              </a:ln>
              <a:solidFill>
                <a:schemeClr val="bg2"/>
              </a:solidFill>
              <a:effectLst>
                <a:glow rad="228600">
                  <a:schemeClr val="accent4">
                    <a:satMod val="175000"/>
                    <a:alpha val="40000"/>
                  </a:schemeClr>
                </a:glow>
                <a:innerShdw blurRad="63500" dist="50800" dir="13500000">
                  <a:srgbClr val="000000">
                    <a:alpha val="50000"/>
                  </a:srgbClr>
                </a:innerShdw>
              </a:effectLst>
              <a:latin typeface="Magneto" panose="04030805050802020D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288121420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6000" advTm="16000">
        <p15:prstTrans prst="crush"/>
        <p:sndAc>
          <p:stSnd loop="1">
            <p:snd r:embed="rId3" name="audio1.wav"/>
          </p:stSnd>
        </p:sndAc>
      </p:transition>
    </mc:Choice>
    <mc:Fallback xmlns="">
      <p:transition spd="slow" advTm="16000">
        <p:fade/>
        <p:sndAc>
          <p:stSnd loop="1">
            <p:snd r:embed="rId6" name="audio1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5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21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20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5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6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27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8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33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34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3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36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21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41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619431" y="663677"/>
            <a:ext cx="10943303" cy="5545394"/>
          </a:xfrm>
          <a:prstGeom prst="roundRect">
            <a:avLst/>
          </a:prstGeom>
          <a:noFill/>
          <a:ln w="952500" cmpd="dbl">
            <a:gradFill flip="none" rotWithShape="1">
              <a:gsLst>
                <a:gs pos="55000">
                  <a:srgbClr val="FFFF00"/>
                </a:gs>
                <a:gs pos="87000">
                  <a:schemeClr val="accent2">
                    <a:lumMod val="60000"/>
                    <a:lumOff val="40000"/>
                  </a:schemeClr>
                </a:gs>
                <a:gs pos="89000">
                  <a:schemeClr val="accent1">
                    <a:lumMod val="45000"/>
                    <a:lumOff val="55000"/>
                  </a:schemeClr>
                </a:gs>
                <a:gs pos="100000">
                  <a:schemeClr val="accent2">
                    <a:lumMod val="75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1192161" y="6352560"/>
            <a:ext cx="2743200" cy="365125"/>
          </a:xfrm>
        </p:spPr>
        <p:txBody>
          <a:bodyPr/>
          <a:lstStyle/>
          <a:p>
            <a:fld id="{17468293-01ED-4F25-9350-5C2C45DE2DB8}" type="datetime1">
              <a:rPr lang="fr-FR" sz="1600" b="1" smtClean="0">
                <a:solidFill>
                  <a:schemeClr val="bg1"/>
                </a:solidFill>
              </a:rPr>
              <a:t>24/10/2021</a:t>
            </a:fld>
            <a:endParaRPr lang="fr-FR" sz="1600" b="1" dirty="0">
              <a:solidFill>
                <a:schemeClr val="bg1"/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600" b="1" dirty="0" smtClean="0">
                <a:solidFill>
                  <a:schemeClr val="bg1"/>
                </a:solidFill>
              </a:rPr>
              <a:t>PPS   Lande   2020</a:t>
            </a:r>
            <a:endParaRPr lang="fr-FR" sz="1600" b="1" dirty="0">
              <a:solidFill>
                <a:schemeClr val="bg1"/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256639" y="6356350"/>
            <a:ext cx="2743200" cy="365125"/>
          </a:xfrm>
        </p:spPr>
        <p:txBody>
          <a:bodyPr/>
          <a:lstStyle/>
          <a:p>
            <a:fld id="{946C614B-34C9-45F2-B173-EFCE57DC8C49}" type="slidenum">
              <a:rPr lang="fr-FR" sz="1600" b="1" smtClean="0">
                <a:solidFill>
                  <a:schemeClr val="bg1"/>
                </a:solidFill>
              </a:rPr>
              <a:t>2</a:t>
            </a:fld>
            <a:endParaRPr lang="fr-FR" sz="1600" b="1" dirty="0">
              <a:solidFill>
                <a:schemeClr val="bg1"/>
              </a:solidFill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541494" y="1181144"/>
            <a:ext cx="7032812" cy="4544955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1841066371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6000" advTm="16000">
        <p15:prstTrans prst="crush"/>
      </p:transition>
    </mc:Choice>
    <mc:Fallback xmlns="">
      <p:transition spd="slow" advTm="1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5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619431" y="663677"/>
            <a:ext cx="10943303" cy="5545394"/>
          </a:xfrm>
          <a:prstGeom prst="roundRect">
            <a:avLst/>
          </a:prstGeom>
          <a:noFill/>
          <a:ln w="952500" cmpd="dbl">
            <a:gradFill flip="none" rotWithShape="1">
              <a:gsLst>
                <a:gs pos="55000">
                  <a:srgbClr val="FFFF00"/>
                </a:gs>
                <a:gs pos="87000">
                  <a:schemeClr val="accent2">
                    <a:lumMod val="60000"/>
                    <a:lumOff val="40000"/>
                  </a:schemeClr>
                </a:gs>
                <a:gs pos="89000">
                  <a:schemeClr val="accent1">
                    <a:lumMod val="45000"/>
                    <a:lumOff val="55000"/>
                  </a:schemeClr>
                </a:gs>
                <a:gs pos="100000">
                  <a:schemeClr val="accent2">
                    <a:lumMod val="75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1192161" y="6352560"/>
            <a:ext cx="2743200" cy="365125"/>
          </a:xfrm>
        </p:spPr>
        <p:txBody>
          <a:bodyPr/>
          <a:lstStyle/>
          <a:p>
            <a:fld id="{17468293-01ED-4F25-9350-5C2C45DE2DB8}" type="datetime1">
              <a:rPr lang="fr-FR" sz="1600" b="1" smtClean="0">
                <a:solidFill>
                  <a:schemeClr val="bg1"/>
                </a:solidFill>
              </a:rPr>
              <a:t>24/10/2021</a:t>
            </a:fld>
            <a:endParaRPr lang="fr-FR" sz="1600" b="1" dirty="0">
              <a:solidFill>
                <a:schemeClr val="bg1"/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600" b="1" dirty="0" smtClean="0">
                <a:solidFill>
                  <a:schemeClr val="bg1"/>
                </a:solidFill>
              </a:rPr>
              <a:t>PPS   Lande   2020</a:t>
            </a:r>
            <a:endParaRPr lang="fr-FR" sz="1600" b="1" dirty="0">
              <a:solidFill>
                <a:schemeClr val="bg1"/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256639" y="6356350"/>
            <a:ext cx="2743200" cy="365125"/>
          </a:xfrm>
        </p:spPr>
        <p:txBody>
          <a:bodyPr/>
          <a:lstStyle/>
          <a:p>
            <a:fld id="{946C614B-34C9-45F2-B173-EFCE57DC8C49}" type="slidenum">
              <a:rPr lang="fr-FR" sz="1600" b="1" smtClean="0">
                <a:solidFill>
                  <a:schemeClr val="bg1"/>
                </a:solidFill>
              </a:rPr>
              <a:t>3</a:t>
            </a:fld>
            <a:endParaRPr lang="fr-FR" sz="1600" b="1" dirty="0">
              <a:solidFill>
                <a:schemeClr val="bg1"/>
              </a:solidFill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608729" y="1160255"/>
            <a:ext cx="6911790" cy="4579061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3287147280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6000" advTm="16000">
        <p15:prstTrans prst="crush"/>
      </p:transition>
    </mc:Choice>
    <mc:Fallback xmlns="">
      <p:transition spd="slow" advTm="1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5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619431" y="663677"/>
            <a:ext cx="10943303" cy="5545394"/>
          </a:xfrm>
          <a:prstGeom prst="roundRect">
            <a:avLst/>
          </a:prstGeom>
          <a:noFill/>
          <a:ln w="952500" cmpd="dbl">
            <a:gradFill flip="none" rotWithShape="1">
              <a:gsLst>
                <a:gs pos="55000">
                  <a:srgbClr val="FFFF00"/>
                </a:gs>
                <a:gs pos="87000">
                  <a:schemeClr val="accent2">
                    <a:lumMod val="60000"/>
                    <a:lumOff val="40000"/>
                  </a:schemeClr>
                </a:gs>
                <a:gs pos="89000">
                  <a:schemeClr val="accent1">
                    <a:lumMod val="45000"/>
                    <a:lumOff val="55000"/>
                  </a:schemeClr>
                </a:gs>
                <a:gs pos="100000">
                  <a:schemeClr val="accent2">
                    <a:lumMod val="75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1192161" y="6352560"/>
            <a:ext cx="2743200" cy="365125"/>
          </a:xfrm>
        </p:spPr>
        <p:txBody>
          <a:bodyPr/>
          <a:lstStyle/>
          <a:p>
            <a:fld id="{17468293-01ED-4F25-9350-5C2C45DE2DB8}" type="datetime1">
              <a:rPr lang="fr-FR" sz="1600" b="1" smtClean="0">
                <a:solidFill>
                  <a:schemeClr val="bg1"/>
                </a:solidFill>
              </a:rPr>
              <a:t>24/10/2021</a:t>
            </a:fld>
            <a:endParaRPr lang="fr-FR" sz="1600" b="1" dirty="0">
              <a:solidFill>
                <a:schemeClr val="bg1"/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600" b="1" dirty="0" smtClean="0">
                <a:solidFill>
                  <a:schemeClr val="bg1"/>
                </a:solidFill>
              </a:rPr>
              <a:t>PPS   Lande   2020</a:t>
            </a:r>
            <a:endParaRPr lang="fr-FR" sz="1600" b="1" dirty="0">
              <a:solidFill>
                <a:schemeClr val="bg1"/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256639" y="6356350"/>
            <a:ext cx="2743200" cy="365125"/>
          </a:xfrm>
        </p:spPr>
        <p:txBody>
          <a:bodyPr/>
          <a:lstStyle/>
          <a:p>
            <a:fld id="{946C614B-34C9-45F2-B173-EFCE57DC8C49}" type="slidenum">
              <a:rPr lang="fr-FR" sz="1600" b="1" smtClean="0">
                <a:solidFill>
                  <a:schemeClr val="bg1"/>
                </a:solidFill>
              </a:rPr>
              <a:t>4</a:t>
            </a:fld>
            <a:endParaRPr lang="fr-FR" sz="1600" b="1" dirty="0">
              <a:solidFill>
                <a:schemeClr val="bg1"/>
              </a:solidFill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622176" y="1151348"/>
            <a:ext cx="6911789" cy="4579060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976032386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6000" advTm="16000">
        <p15:prstTrans prst="crush"/>
      </p:transition>
    </mc:Choice>
    <mc:Fallback xmlns="">
      <p:transition spd="slow" advTm="1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5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619431" y="663677"/>
            <a:ext cx="10943303" cy="5545394"/>
          </a:xfrm>
          <a:prstGeom prst="roundRect">
            <a:avLst/>
          </a:prstGeom>
          <a:noFill/>
          <a:ln w="952500" cmpd="dbl">
            <a:gradFill flip="none" rotWithShape="1">
              <a:gsLst>
                <a:gs pos="55000">
                  <a:srgbClr val="FFFF00"/>
                </a:gs>
                <a:gs pos="87000">
                  <a:schemeClr val="accent2">
                    <a:lumMod val="60000"/>
                    <a:lumOff val="40000"/>
                  </a:schemeClr>
                </a:gs>
                <a:gs pos="89000">
                  <a:schemeClr val="accent1">
                    <a:lumMod val="45000"/>
                    <a:lumOff val="55000"/>
                  </a:schemeClr>
                </a:gs>
                <a:gs pos="100000">
                  <a:schemeClr val="accent2">
                    <a:lumMod val="75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1192161" y="6352560"/>
            <a:ext cx="2743200" cy="365125"/>
          </a:xfrm>
        </p:spPr>
        <p:txBody>
          <a:bodyPr/>
          <a:lstStyle/>
          <a:p>
            <a:fld id="{17468293-01ED-4F25-9350-5C2C45DE2DB8}" type="datetime1">
              <a:rPr lang="fr-FR" sz="1600" b="1" smtClean="0">
                <a:solidFill>
                  <a:schemeClr val="bg1"/>
                </a:solidFill>
              </a:rPr>
              <a:t>24/10/2021</a:t>
            </a:fld>
            <a:endParaRPr lang="fr-FR" sz="1600" b="1" dirty="0">
              <a:solidFill>
                <a:schemeClr val="bg1"/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600" b="1" dirty="0" smtClean="0">
                <a:solidFill>
                  <a:schemeClr val="bg1"/>
                </a:solidFill>
              </a:rPr>
              <a:t>PPS   Lande   2020</a:t>
            </a:r>
            <a:endParaRPr lang="fr-FR" sz="1600" b="1" dirty="0">
              <a:solidFill>
                <a:schemeClr val="bg1"/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256639" y="6356350"/>
            <a:ext cx="2743200" cy="365125"/>
          </a:xfrm>
        </p:spPr>
        <p:txBody>
          <a:bodyPr/>
          <a:lstStyle/>
          <a:p>
            <a:fld id="{946C614B-34C9-45F2-B173-EFCE57DC8C49}" type="slidenum">
              <a:rPr lang="fr-FR" sz="1600" b="1" smtClean="0">
                <a:solidFill>
                  <a:schemeClr val="bg1"/>
                </a:solidFill>
              </a:rPr>
              <a:t>5</a:t>
            </a:fld>
            <a:endParaRPr lang="fr-FR" sz="1600" b="1" dirty="0">
              <a:solidFill>
                <a:schemeClr val="bg1"/>
              </a:solidFill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608729" y="1178073"/>
            <a:ext cx="6884896" cy="4561244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399289479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6000" advTm="16000">
        <p15:prstTrans prst="crush"/>
      </p:transition>
    </mc:Choice>
    <mc:Fallback xmlns="">
      <p:transition spd="slow" advTm="1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5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619431" y="663677"/>
            <a:ext cx="10943303" cy="5545394"/>
          </a:xfrm>
          <a:prstGeom prst="roundRect">
            <a:avLst/>
          </a:prstGeom>
          <a:noFill/>
          <a:ln w="952500" cmpd="dbl">
            <a:gradFill flip="none" rotWithShape="1">
              <a:gsLst>
                <a:gs pos="55000">
                  <a:srgbClr val="FFFF00"/>
                </a:gs>
                <a:gs pos="87000">
                  <a:schemeClr val="accent2">
                    <a:lumMod val="60000"/>
                    <a:lumOff val="40000"/>
                  </a:schemeClr>
                </a:gs>
                <a:gs pos="89000">
                  <a:schemeClr val="accent1">
                    <a:lumMod val="45000"/>
                    <a:lumOff val="55000"/>
                  </a:schemeClr>
                </a:gs>
                <a:gs pos="100000">
                  <a:schemeClr val="accent2">
                    <a:lumMod val="75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1192161" y="6352560"/>
            <a:ext cx="2743200" cy="365125"/>
          </a:xfrm>
        </p:spPr>
        <p:txBody>
          <a:bodyPr/>
          <a:lstStyle/>
          <a:p>
            <a:fld id="{17468293-01ED-4F25-9350-5C2C45DE2DB8}" type="datetime1">
              <a:rPr lang="fr-FR" sz="1600" b="1" smtClean="0">
                <a:solidFill>
                  <a:schemeClr val="bg1"/>
                </a:solidFill>
              </a:rPr>
              <a:t>24/10/2021</a:t>
            </a:fld>
            <a:endParaRPr lang="fr-FR" sz="1600" b="1" dirty="0">
              <a:solidFill>
                <a:schemeClr val="bg1"/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600" b="1" dirty="0" smtClean="0">
                <a:solidFill>
                  <a:schemeClr val="bg1"/>
                </a:solidFill>
              </a:rPr>
              <a:t>PPS   Lande   2020</a:t>
            </a:r>
            <a:endParaRPr lang="fr-FR" sz="1600" b="1" dirty="0">
              <a:solidFill>
                <a:schemeClr val="bg1"/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256639" y="6356350"/>
            <a:ext cx="2743200" cy="365125"/>
          </a:xfrm>
        </p:spPr>
        <p:txBody>
          <a:bodyPr/>
          <a:lstStyle/>
          <a:p>
            <a:fld id="{946C614B-34C9-45F2-B173-EFCE57DC8C49}" type="slidenum">
              <a:rPr lang="fr-FR" sz="1600" b="1" smtClean="0">
                <a:solidFill>
                  <a:schemeClr val="bg1"/>
                </a:solidFill>
              </a:rPr>
              <a:t>6</a:t>
            </a:fld>
            <a:endParaRPr lang="fr-FR" sz="1600" b="1" dirty="0">
              <a:solidFill>
                <a:schemeClr val="bg1"/>
              </a:solidFill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608729" y="1186983"/>
            <a:ext cx="6871448" cy="4552334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958049953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6000" advTm="16000">
        <p15:prstTrans prst="crush"/>
      </p:transition>
    </mc:Choice>
    <mc:Fallback xmlns="">
      <p:transition spd="slow" advTm="1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5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619431" y="663677"/>
            <a:ext cx="10943303" cy="5545394"/>
          </a:xfrm>
          <a:prstGeom prst="roundRect">
            <a:avLst/>
          </a:prstGeom>
          <a:noFill/>
          <a:ln w="952500" cmpd="dbl">
            <a:gradFill flip="none" rotWithShape="1">
              <a:gsLst>
                <a:gs pos="55000">
                  <a:srgbClr val="FFFF00"/>
                </a:gs>
                <a:gs pos="87000">
                  <a:schemeClr val="accent2">
                    <a:lumMod val="60000"/>
                    <a:lumOff val="40000"/>
                  </a:schemeClr>
                </a:gs>
                <a:gs pos="89000">
                  <a:schemeClr val="accent1">
                    <a:lumMod val="45000"/>
                    <a:lumOff val="55000"/>
                  </a:schemeClr>
                </a:gs>
                <a:gs pos="100000">
                  <a:schemeClr val="accent2">
                    <a:lumMod val="75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1192161" y="6352560"/>
            <a:ext cx="2743200" cy="365125"/>
          </a:xfrm>
        </p:spPr>
        <p:txBody>
          <a:bodyPr/>
          <a:lstStyle/>
          <a:p>
            <a:fld id="{17468293-01ED-4F25-9350-5C2C45DE2DB8}" type="datetime1">
              <a:rPr lang="fr-FR" sz="1600" b="1" smtClean="0">
                <a:solidFill>
                  <a:schemeClr val="bg1"/>
                </a:solidFill>
              </a:rPr>
              <a:t>24/10/2021</a:t>
            </a:fld>
            <a:endParaRPr lang="fr-FR" sz="1600" b="1" dirty="0">
              <a:solidFill>
                <a:schemeClr val="bg1"/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600" b="1" dirty="0" smtClean="0">
                <a:solidFill>
                  <a:schemeClr val="bg1"/>
                </a:solidFill>
              </a:rPr>
              <a:t>PPS   Lande   2020</a:t>
            </a:r>
            <a:endParaRPr lang="fr-FR" sz="1600" b="1" dirty="0">
              <a:solidFill>
                <a:schemeClr val="bg1"/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256639" y="6356350"/>
            <a:ext cx="2743200" cy="365125"/>
          </a:xfrm>
        </p:spPr>
        <p:txBody>
          <a:bodyPr/>
          <a:lstStyle/>
          <a:p>
            <a:fld id="{946C614B-34C9-45F2-B173-EFCE57DC8C49}" type="slidenum">
              <a:rPr lang="fr-FR" sz="1600" b="1" smtClean="0">
                <a:solidFill>
                  <a:schemeClr val="bg1"/>
                </a:solidFill>
              </a:rPr>
              <a:t>7</a:t>
            </a:fld>
            <a:endParaRPr lang="fr-FR" sz="1600" b="1" dirty="0">
              <a:solidFill>
                <a:schemeClr val="bg1"/>
              </a:solidFill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635624" y="1142999"/>
            <a:ext cx="6910942" cy="4578499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4161070297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6000" advTm="16000">
        <p15:prstTrans prst="crush"/>
      </p:transition>
    </mc:Choice>
    <mc:Fallback xmlns="">
      <p:transition spd="slow" advTm="1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5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619431" y="663677"/>
            <a:ext cx="10943303" cy="5545394"/>
          </a:xfrm>
          <a:prstGeom prst="roundRect">
            <a:avLst/>
          </a:prstGeom>
          <a:noFill/>
          <a:ln w="952500" cmpd="dbl">
            <a:gradFill flip="none" rotWithShape="1">
              <a:gsLst>
                <a:gs pos="55000">
                  <a:srgbClr val="FFFF00"/>
                </a:gs>
                <a:gs pos="87000">
                  <a:schemeClr val="accent2">
                    <a:lumMod val="60000"/>
                    <a:lumOff val="40000"/>
                  </a:schemeClr>
                </a:gs>
                <a:gs pos="89000">
                  <a:schemeClr val="accent1">
                    <a:lumMod val="45000"/>
                    <a:lumOff val="55000"/>
                  </a:schemeClr>
                </a:gs>
                <a:gs pos="100000">
                  <a:schemeClr val="accent2">
                    <a:lumMod val="75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1192161" y="6352560"/>
            <a:ext cx="2743200" cy="365125"/>
          </a:xfrm>
        </p:spPr>
        <p:txBody>
          <a:bodyPr/>
          <a:lstStyle/>
          <a:p>
            <a:fld id="{17468293-01ED-4F25-9350-5C2C45DE2DB8}" type="datetime1">
              <a:rPr lang="fr-FR" sz="1600" b="1" smtClean="0">
                <a:solidFill>
                  <a:schemeClr val="bg1"/>
                </a:solidFill>
              </a:rPr>
              <a:t>24/10/2021</a:t>
            </a:fld>
            <a:endParaRPr lang="fr-FR" sz="1600" b="1" dirty="0">
              <a:solidFill>
                <a:schemeClr val="bg1"/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600" b="1" dirty="0" smtClean="0">
                <a:solidFill>
                  <a:schemeClr val="bg1"/>
                </a:solidFill>
              </a:rPr>
              <a:t>PPS   Lande   2020</a:t>
            </a:r>
            <a:endParaRPr lang="fr-FR" sz="1600" b="1" dirty="0">
              <a:solidFill>
                <a:schemeClr val="bg1"/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256639" y="6356350"/>
            <a:ext cx="2743200" cy="365125"/>
          </a:xfrm>
        </p:spPr>
        <p:txBody>
          <a:bodyPr/>
          <a:lstStyle/>
          <a:p>
            <a:fld id="{946C614B-34C9-45F2-B173-EFCE57DC8C49}" type="slidenum">
              <a:rPr lang="fr-FR" sz="1600" b="1" smtClean="0">
                <a:solidFill>
                  <a:schemeClr val="bg1"/>
                </a:solidFill>
              </a:rPr>
              <a:t>8</a:t>
            </a:fld>
            <a:endParaRPr lang="fr-FR" sz="1600" b="1" dirty="0">
              <a:solidFill>
                <a:schemeClr val="bg1"/>
              </a:solidFill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622176" y="1160257"/>
            <a:ext cx="6898342" cy="4570151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873917369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6000" advTm="16000">
        <p15:prstTrans prst="crush"/>
      </p:transition>
    </mc:Choice>
    <mc:Fallback xmlns="">
      <p:transition spd="slow" advTm="1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5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619431" y="663677"/>
            <a:ext cx="10943303" cy="5545394"/>
          </a:xfrm>
          <a:prstGeom prst="roundRect">
            <a:avLst/>
          </a:prstGeom>
          <a:noFill/>
          <a:ln w="952500" cmpd="dbl">
            <a:gradFill flip="none" rotWithShape="1">
              <a:gsLst>
                <a:gs pos="55000">
                  <a:srgbClr val="FFFF00"/>
                </a:gs>
                <a:gs pos="87000">
                  <a:schemeClr val="accent2">
                    <a:lumMod val="60000"/>
                    <a:lumOff val="40000"/>
                  </a:schemeClr>
                </a:gs>
                <a:gs pos="89000">
                  <a:schemeClr val="accent1">
                    <a:lumMod val="45000"/>
                    <a:lumOff val="55000"/>
                  </a:schemeClr>
                </a:gs>
                <a:gs pos="100000">
                  <a:schemeClr val="accent2">
                    <a:lumMod val="75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1192161" y="6352560"/>
            <a:ext cx="2743200" cy="365125"/>
          </a:xfrm>
        </p:spPr>
        <p:txBody>
          <a:bodyPr/>
          <a:lstStyle/>
          <a:p>
            <a:fld id="{17468293-01ED-4F25-9350-5C2C45DE2DB8}" type="datetime1">
              <a:rPr lang="fr-FR" sz="1600" b="1" smtClean="0">
                <a:solidFill>
                  <a:schemeClr val="bg1"/>
                </a:solidFill>
              </a:rPr>
              <a:t>24/10/2021</a:t>
            </a:fld>
            <a:endParaRPr lang="fr-FR" sz="1600" b="1" dirty="0">
              <a:solidFill>
                <a:schemeClr val="bg1"/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600" b="1" dirty="0" smtClean="0">
                <a:solidFill>
                  <a:schemeClr val="bg1"/>
                </a:solidFill>
              </a:rPr>
              <a:t>PPS   Lande   2020</a:t>
            </a:r>
            <a:endParaRPr lang="fr-FR" sz="1600" b="1" dirty="0">
              <a:solidFill>
                <a:schemeClr val="bg1"/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256639" y="6356350"/>
            <a:ext cx="2743200" cy="365125"/>
          </a:xfrm>
        </p:spPr>
        <p:txBody>
          <a:bodyPr/>
          <a:lstStyle/>
          <a:p>
            <a:fld id="{946C614B-34C9-45F2-B173-EFCE57DC8C49}" type="slidenum">
              <a:rPr lang="fr-FR" sz="1600" b="1" smtClean="0">
                <a:solidFill>
                  <a:schemeClr val="bg1"/>
                </a:solidFill>
              </a:rPr>
              <a:t>9</a:t>
            </a:fld>
            <a:endParaRPr lang="fr-FR" sz="1600" b="1" dirty="0">
              <a:solidFill>
                <a:schemeClr val="bg1"/>
              </a:solidFill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622176" y="1151348"/>
            <a:ext cx="6911789" cy="4579060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048607898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6000" advTm="16000">
        <p15:prstTrans prst="crush"/>
      </p:transition>
    </mc:Choice>
    <mc:Fallback xmlns="">
      <p:transition spd="slow" advTm="1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5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619431" y="663677"/>
            <a:ext cx="10943303" cy="5545394"/>
          </a:xfrm>
          <a:prstGeom prst="roundRect">
            <a:avLst/>
          </a:prstGeom>
          <a:noFill/>
          <a:ln w="952500" cmpd="dbl">
            <a:gradFill flip="none" rotWithShape="1">
              <a:gsLst>
                <a:gs pos="55000">
                  <a:srgbClr val="FFFF00"/>
                </a:gs>
                <a:gs pos="87000">
                  <a:schemeClr val="accent2">
                    <a:lumMod val="60000"/>
                    <a:lumOff val="40000"/>
                  </a:schemeClr>
                </a:gs>
                <a:gs pos="89000">
                  <a:schemeClr val="accent1">
                    <a:lumMod val="45000"/>
                    <a:lumOff val="55000"/>
                  </a:schemeClr>
                </a:gs>
                <a:gs pos="100000">
                  <a:schemeClr val="accent2">
                    <a:lumMod val="75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1192161" y="6352560"/>
            <a:ext cx="2743200" cy="365125"/>
          </a:xfrm>
        </p:spPr>
        <p:txBody>
          <a:bodyPr/>
          <a:lstStyle/>
          <a:p>
            <a:fld id="{17468293-01ED-4F25-9350-5C2C45DE2DB8}" type="datetime1">
              <a:rPr lang="fr-FR" sz="1600" b="1" smtClean="0">
                <a:solidFill>
                  <a:schemeClr val="bg1"/>
                </a:solidFill>
              </a:rPr>
              <a:t>24/10/2021</a:t>
            </a:fld>
            <a:endParaRPr lang="fr-FR" sz="1600" b="1" dirty="0">
              <a:solidFill>
                <a:schemeClr val="bg1"/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600" b="1" dirty="0" smtClean="0">
                <a:solidFill>
                  <a:schemeClr val="bg1"/>
                </a:solidFill>
              </a:rPr>
              <a:t>PPS   Lande   2020</a:t>
            </a:r>
            <a:endParaRPr lang="fr-FR" sz="1600" b="1" dirty="0">
              <a:solidFill>
                <a:schemeClr val="bg1"/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256639" y="6356350"/>
            <a:ext cx="2743200" cy="365125"/>
          </a:xfrm>
        </p:spPr>
        <p:txBody>
          <a:bodyPr/>
          <a:lstStyle/>
          <a:p>
            <a:fld id="{946C614B-34C9-45F2-B173-EFCE57DC8C49}" type="slidenum">
              <a:rPr lang="fr-FR" sz="1600" b="1" smtClean="0">
                <a:solidFill>
                  <a:schemeClr val="bg1"/>
                </a:solidFill>
              </a:rPr>
              <a:t>10</a:t>
            </a:fld>
            <a:endParaRPr lang="fr-FR" sz="1600" b="1" dirty="0">
              <a:solidFill>
                <a:schemeClr val="bg1"/>
              </a:solidFill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595282" y="1142440"/>
            <a:ext cx="6952130" cy="4605786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827682382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6000" advTm="16000">
        <p15:prstTrans prst="crush"/>
      </p:transition>
    </mc:Choice>
    <mc:Fallback xmlns="">
      <p:transition spd="slow" advTm="1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5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619431" y="663677"/>
            <a:ext cx="10943303" cy="5545394"/>
          </a:xfrm>
          <a:prstGeom prst="roundRect">
            <a:avLst/>
          </a:prstGeom>
          <a:noFill/>
          <a:ln w="952500" cmpd="dbl">
            <a:gradFill flip="none" rotWithShape="1">
              <a:gsLst>
                <a:gs pos="55000">
                  <a:srgbClr val="FFFF00"/>
                </a:gs>
                <a:gs pos="87000">
                  <a:schemeClr val="accent2">
                    <a:lumMod val="60000"/>
                    <a:lumOff val="40000"/>
                  </a:schemeClr>
                </a:gs>
                <a:gs pos="89000">
                  <a:schemeClr val="accent1">
                    <a:lumMod val="45000"/>
                    <a:lumOff val="55000"/>
                  </a:schemeClr>
                </a:gs>
                <a:gs pos="100000">
                  <a:schemeClr val="accent2">
                    <a:lumMod val="75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1192161" y="6352560"/>
            <a:ext cx="2743200" cy="365125"/>
          </a:xfrm>
        </p:spPr>
        <p:txBody>
          <a:bodyPr/>
          <a:lstStyle/>
          <a:p>
            <a:fld id="{17468293-01ED-4F25-9350-5C2C45DE2DB8}" type="datetime1">
              <a:rPr lang="fr-FR" sz="1600" b="1" smtClean="0">
                <a:solidFill>
                  <a:schemeClr val="bg1"/>
                </a:solidFill>
              </a:rPr>
              <a:t>24/10/2021</a:t>
            </a:fld>
            <a:endParaRPr lang="fr-FR" sz="1600" b="1" dirty="0">
              <a:solidFill>
                <a:schemeClr val="bg1"/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600" b="1" dirty="0" smtClean="0">
                <a:solidFill>
                  <a:schemeClr val="bg1"/>
                </a:solidFill>
              </a:rPr>
              <a:t>PPS   Lande   2020</a:t>
            </a:r>
            <a:endParaRPr lang="fr-FR" sz="1600" b="1" dirty="0">
              <a:solidFill>
                <a:schemeClr val="bg1"/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256639" y="6356350"/>
            <a:ext cx="2743200" cy="365125"/>
          </a:xfrm>
        </p:spPr>
        <p:txBody>
          <a:bodyPr/>
          <a:lstStyle/>
          <a:p>
            <a:fld id="{946C614B-34C9-45F2-B173-EFCE57DC8C49}" type="slidenum">
              <a:rPr lang="fr-FR" sz="1600" b="1" smtClean="0">
                <a:solidFill>
                  <a:schemeClr val="bg1"/>
                </a:solidFill>
              </a:rPr>
              <a:t>11</a:t>
            </a:fld>
            <a:endParaRPr lang="fr-FR" sz="1600" b="1" dirty="0">
              <a:solidFill>
                <a:schemeClr val="bg1"/>
              </a:solidFill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581834" y="1151348"/>
            <a:ext cx="6952131" cy="4605786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897856070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6000" advTm="16000">
        <p15:prstTrans prst="crush"/>
      </p:transition>
    </mc:Choice>
    <mc:Fallback xmlns="">
      <p:transition spd="slow" advTm="1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5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619431" y="663677"/>
            <a:ext cx="10943303" cy="5545394"/>
          </a:xfrm>
          <a:prstGeom prst="roundRect">
            <a:avLst/>
          </a:prstGeom>
          <a:noFill/>
          <a:ln w="952500" cmpd="dbl">
            <a:gradFill flip="none" rotWithShape="1">
              <a:gsLst>
                <a:gs pos="55000">
                  <a:srgbClr val="FFFF00"/>
                </a:gs>
                <a:gs pos="87000">
                  <a:schemeClr val="accent2">
                    <a:lumMod val="60000"/>
                    <a:lumOff val="40000"/>
                  </a:schemeClr>
                </a:gs>
                <a:gs pos="89000">
                  <a:schemeClr val="accent1">
                    <a:lumMod val="45000"/>
                    <a:lumOff val="55000"/>
                  </a:schemeClr>
                </a:gs>
                <a:gs pos="100000">
                  <a:schemeClr val="accent2">
                    <a:lumMod val="75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1192161" y="6352560"/>
            <a:ext cx="2743200" cy="365125"/>
          </a:xfrm>
        </p:spPr>
        <p:txBody>
          <a:bodyPr/>
          <a:lstStyle/>
          <a:p>
            <a:fld id="{17468293-01ED-4F25-9350-5C2C45DE2DB8}" type="datetime1">
              <a:rPr lang="fr-FR" sz="1600" b="1" smtClean="0">
                <a:solidFill>
                  <a:schemeClr val="bg1"/>
                </a:solidFill>
              </a:rPr>
              <a:t>24/10/2021</a:t>
            </a:fld>
            <a:endParaRPr lang="fr-FR" sz="1600" b="1" dirty="0">
              <a:solidFill>
                <a:schemeClr val="bg1"/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600" b="1" dirty="0" smtClean="0">
                <a:solidFill>
                  <a:schemeClr val="bg1"/>
                </a:solidFill>
              </a:rPr>
              <a:t>PPS   Lande   2020</a:t>
            </a:r>
            <a:endParaRPr lang="fr-FR" sz="1600" b="1" dirty="0">
              <a:solidFill>
                <a:schemeClr val="bg1"/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256639" y="6356350"/>
            <a:ext cx="2743200" cy="365125"/>
          </a:xfrm>
        </p:spPr>
        <p:txBody>
          <a:bodyPr/>
          <a:lstStyle/>
          <a:p>
            <a:fld id="{946C614B-34C9-45F2-B173-EFCE57DC8C49}" type="slidenum">
              <a:rPr lang="fr-FR" sz="1600" b="1" smtClean="0">
                <a:solidFill>
                  <a:schemeClr val="bg1"/>
                </a:solidFill>
              </a:rPr>
              <a:t>12</a:t>
            </a:fld>
            <a:endParaRPr lang="fr-FR" sz="1600" b="1" dirty="0">
              <a:solidFill>
                <a:schemeClr val="bg1"/>
              </a:solidFill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635624" y="1178073"/>
            <a:ext cx="6858000" cy="4543425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3226461939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6000" advTm="16000">
        <p15:prstTrans prst="crush"/>
      </p:transition>
    </mc:Choice>
    <mc:Fallback xmlns="">
      <p:transition spd="slow" advTm="1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5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619431" y="663677"/>
            <a:ext cx="10943303" cy="5545394"/>
          </a:xfrm>
          <a:prstGeom prst="roundRect">
            <a:avLst/>
          </a:prstGeom>
          <a:noFill/>
          <a:ln w="952500" cmpd="dbl">
            <a:gradFill flip="none" rotWithShape="1">
              <a:gsLst>
                <a:gs pos="55000">
                  <a:srgbClr val="FFFF00"/>
                </a:gs>
                <a:gs pos="87000">
                  <a:schemeClr val="accent2">
                    <a:lumMod val="60000"/>
                    <a:lumOff val="40000"/>
                  </a:schemeClr>
                </a:gs>
                <a:gs pos="89000">
                  <a:schemeClr val="accent1">
                    <a:lumMod val="45000"/>
                    <a:lumOff val="55000"/>
                  </a:schemeClr>
                </a:gs>
                <a:gs pos="100000">
                  <a:schemeClr val="accent2">
                    <a:lumMod val="75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1192161" y="6352560"/>
            <a:ext cx="2743200" cy="365125"/>
          </a:xfrm>
        </p:spPr>
        <p:txBody>
          <a:bodyPr/>
          <a:lstStyle/>
          <a:p>
            <a:fld id="{17468293-01ED-4F25-9350-5C2C45DE2DB8}" type="datetime1">
              <a:rPr lang="fr-FR" sz="1600" b="1" smtClean="0">
                <a:solidFill>
                  <a:schemeClr val="bg1"/>
                </a:solidFill>
              </a:rPr>
              <a:t>24/10/2021</a:t>
            </a:fld>
            <a:endParaRPr lang="fr-FR" sz="1600" b="1" dirty="0">
              <a:solidFill>
                <a:schemeClr val="bg1"/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600" b="1" dirty="0" smtClean="0">
                <a:solidFill>
                  <a:schemeClr val="bg1"/>
                </a:solidFill>
              </a:rPr>
              <a:t>PPS   Lande   2020</a:t>
            </a:r>
            <a:endParaRPr lang="fr-FR" sz="1600" b="1" dirty="0">
              <a:solidFill>
                <a:schemeClr val="bg1"/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256639" y="6356350"/>
            <a:ext cx="2743200" cy="365125"/>
          </a:xfrm>
        </p:spPr>
        <p:txBody>
          <a:bodyPr/>
          <a:lstStyle/>
          <a:p>
            <a:fld id="{946C614B-34C9-45F2-B173-EFCE57DC8C49}" type="slidenum">
              <a:rPr lang="fr-FR" sz="1600" b="1" smtClean="0">
                <a:solidFill>
                  <a:schemeClr val="bg1"/>
                </a:solidFill>
              </a:rPr>
              <a:t>13</a:t>
            </a:fld>
            <a:endParaRPr lang="fr-FR" sz="1600" b="1" dirty="0">
              <a:solidFill>
                <a:schemeClr val="bg1"/>
              </a:solidFill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025588" y="1143000"/>
            <a:ext cx="6118412" cy="4588809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925587819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6000" advTm="16000">
        <p15:prstTrans prst="crush"/>
      </p:transition>
    </mc:Choice>
    <mc:Fallback xmlns="">
      <p:transition spd="slow" advTm="1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5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619431" y="663677"/>
            <a:ext cx="10943303" cy="5545394"/>
          </a:xfrm>
          <a:prstGeom prst="roundRect">
            <a:avLst/>
          </a:prstGeom>
          <a:noFill/>
          <a:ln w="952500" cmpd="dbl">
            <a:gradFill flip="none" rotWithShape="1">
              <a:gsLst>
                <a:gs pos="55000">
                  <a:srgbClr val="FFFF00"/>
                </a:gs>
                <a:gs pos="87000">
                  <a:schemeClr val="accent2">
                    <a:lumMod val="60000"/>
                    <a:lumOff val="40000"/>
                  </a:schemeClr>
                </a:gs>
                <a:gs pos="89000">
                  <a:schemeClr val="accent1">
                    <a:lumMod val="45000"/>
                    <a:lumOff val="55000"/>
                  </a:schemeClr>
                </a:gs>
                <a:gs pos="100000">
                  <a:schemeClr val="accent2">
                    <a:lumMod val="75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1192161" y="6352560"/>
            <a:ext cx="2743200" cy="365125"/>
          </a:xfrm>
        </p:spPr>
        <p:txBody>
          <a:bodyPr/>
          <a:lstStyle/>
          <a:p>
            <a:fld id="{17468293-01ED-4F25-9350-5C2C45DE2DB8}" type="datetime1">
              <a:rPr lang="fr-FR" sz="1600" b="1" smtClean="0">
                <a:solidFill>
                  <a:schemeClr val="bg1"/>
                </a:solidFill>
              </a:rPr>
              <a:t>24/10/2021</a:t>
            </a:fld>
            <a:endParaRPr lang="fr-FR" sz="1600" b="1" dirty="0">
              <a:solidFill>
                <a:schemeClr val="bg1"/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600" b="1" dirty="0" smtClean="0">
                <a:solidFill>
                  <a:schemeClr val="bg1"/>
                </a:solidFill>
              </a:rPr>
              <a:t>PPS   Lande   2020</a:t>
            </a:r>
            <a:endParaRPr lang="fr-FR" sz="1600" b="1" dirty="0">
              <a:solidFill>
                <a:schemeClr val="bg1"/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256639" y="6356350"/>
            <a:ext cx="2743200" cy="365125"/>
          </a:xfrm>
        </p:spPr>
        <p:txBody>
          <a:bodyPr/>
          <a:lstStyle/>
          <a:p>
            <a:fld id="{946C614B-34C9-45F2-B173-EFCE57DC8C49}" type="slidenum">
              <a:rPr lang="fr-FR" sz="1600" b="1" smtClean="0">
                <a:solidFill>
                  <a:schemeClr val="bg1"/>
                </a:solidFill>
              </a:rPr>
              <a:t>14</a:t>
            </a:fld>
            <a:endParaRPr lang="fr-FR" sz="1600" b="1" dirty="0">
              <a:solidFill>
                <a:schemeClr val="bg1"/>
              </a:solidFill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012141" y="1170998"/>
            <a:ext cx="6091518" cy="4573211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3258412390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6000" advTm="16000">
        <p15:prstTrans prst="crush"/>
      </p:transition>
    </mc:Choice>
    <mc:Fallback xmlns="">
      <p:transition spd="slow" advTm="1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5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619431" y="663677"/>
            <a:ext cx="10943303" cy="5545394"/>
          </a:xfrm>
          <a:prstGeom prst="roundRect">
            <a:avLst/>
          </a:prstGeom>
          <a:noFill/>
          <a:ln w="952500" cmpd="dbl">
            <a:gradFill flip="none" rotWithShape="1">
              <a:gsLst>
                <a:gs pos="55000">
                  <a:srgbClr val="FFFF00"/>
                </a:gs>
                <a:gs pos="87000">
                  <a:schemeClr val="accent2">
                    <a:lumMod val="60000"/>
                    <a:lumOff val="40000"/>
                  </a:schemeClr>
                </a:gs>
                <a:gs pos="89000">
                  <a:schemeClr val="accent1">
                    <a:lumMod val="45000"/>
                    <a:lumOff val="55000"/>
                  </a:schemeClr>
                </a:gs>
                <a:gs pos="100000">
                  <a:schemeClr val="accent2">
                    <a:lumMod val="75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438252" y="1121464"/>
            <a:ext cx="9315495" cy="4615072"/>
          </a:xfrm>
          <a:prstGeom prst="rect">
            <a:avLst/>
          </a:prstGeom>
        </p:spPr>
      </p:pic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1192161" y="6352560"/>
            <a:ext cx="2743200" cy="365125"/>
          </a:xfrm>
        </p:spPr>
        <p:txBody>
          <a:bodyPr/>
          <a:lstStyle/>
          <a:p>
            <a:fld id="{17468293-01ED-4F25-9350-5C2C45DE2DB8}" type="datetime1">
              <a:rPr lang="fr-FR" sz="1600" b="1" smtClean="0">
                <a:solidFill>
                  <a:schemeClr val="bg1"/>
                </a:solidFill>
              </a:rPr>
              <a:t>24/10/2021</a:t>
            </a:fld>
            <a:endParaRPr lang="fr-FR" sz="1600" b="1" dirty="0">
              <a:solidFill>
                <a:schemeClr val="bg1"/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600" b="1" dirty="0" smtClean="0">
                <a:solidFill>
                  <a:schemeClr val="bg1"/>
                </a:solidFill>
              </a:rPr>
              <a:t>PPS   Lande   2020</a:t>
            </a:r>
            <a:endParaRPr lang="fr-FR" sz="1600" b="1" dirty="0">
              <a:solidFill>
                <a:schemeClr val="bg1"/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256639" y="6356350"/>
            <a:ext cx="2743200" cy="365125"/>
          </a:xfrm>
        </p:spPr>
        <p:txBody>
          <a:bodyPr/>
          <a:lstStyle/>
          <a:p>
            <a:fld id="{946C614B-34C9-45F2-B173-EFCE57DC8C49}" type="slidenum">
              <a:rPr lang="fr-FR" sz="1600" b="1" smtClean="0">
                <a:solidFill>
                  <a:schemeClr val="bg1"/>
                </a:solidFill>
              </a:rPr>
              <a:t>15</a:t>
            </a:fld>
            <a:endParaRPr lang="fr-FR" sz="1600" b="1" dirty="0">
              <a:solidFill>
                <a:schemeClr val="bg1"/>
              </a:solidFill>
            </a:endParaRPr>
          </a:p>
        </p:txBody>
      </p:sp>
      <p:sp>
        <p:nvSpPr>
          <p:cNvPr id="8" name="Rectangle 7"/>
          <p:cNvSpPr/>
          <p:nvPr/>
        </p:nvSpPr>
        <p:spPr>
          <a:xfrm>
            <a:off x="2150849" y="3749958"/>
            <a:ext cx="7890301" cy="1938992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4000" b="1" spc="50" dirty="0" smtClean="0">
                <a:ln w="0">
                  <a:solidFill>
                    <a:sysClr val="windowText" lastClr="00000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Magneto" panose="04030805050802020D02" pitchFamily="82" charset="0"/>
              </a:rPr>
              <a:t>C’était</a:t>
            </a:r>
          </a:p>
          <a:p>
            <a:pPr algn="ctr"/>
            <a:r>
              <a:rPr lang="fr-FR" sz="4000" b="1" spc="50" dirty="0" smtClean="0">
                <a:ln w="0">
                  <a:solidFill>
                    <a:sysClr val="windowText" lastClr="00000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Magneto" panose="04030805050802020D02" pitchFamily="82" charset="0"/>
              </a:rPr>
              <a:t>Le </a:t>
            </a:r>
            <a:r>
              <a:rPr lang="fr-FR" sz="4000" b="1" spc="50" dirty="0">
                <a:ln w="0">
                  <a:solidFill>
                    <a:sysClr val="windowText" lastClr="00000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Magneto" panose="04030805050802020D02" pitchFamily="82" charset="0"/>
              </a:rPr>
              <a:t>Rocher de Roquebrune </a:t>
            </a:r>
            <a:endParaRPr lang="fr-FR" sz="4000" b="1" spc="50" dirty="0" smtClean="0">
              <a:ln w="0">
                <a:solidFill>
                  <a:sysClr val="windowText" lastClr="000000"/>
                </a:solidFill>
              </a:ln>
              <a:solidFill>
                <a:schemeClr val="bg2"/>
              </a:solidFill>
              <a:effectLst>
                <a:glow rad="228600">
                  <a:schemeClr val="accent4">
                    <a:satMod val="175000"/>
                    <a:alpha val="40000"/>
                  </a:schemeClr>
                </a:glow>
                <a:innerShdw blurRad="63500" dist="50800" dir="13500000">
                  <a:srgbClr val="000000">
                    <a:alpha val="50000"/>
                  </a:srgbClr>
                </a:innerShdw>
              </a:effectLst>
              <a:latin typeface="Magneto" panose="04030805050802020D02" pitchFamily="82" charset="0"/>
            </a:endParaRPr>
          </a:p>
          <a:p>
            <a:pPr algn="ctr"/>
            <a:r>
              <a:rPr lang="fr-FR" sz="4000" b="1" spc="50" dirty="0" smtClean="0">
                <a:ln w="0">
                  <a:solidFill>
                    <a:sysClr val="windowText" lastClr="00000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Magneto" panose="04030805050802020D02" pitchFamily="82" charset="0"/>
              </a:rPr>
              <a:t>(</a:t>
            </a:r>
            <a:r>
              <a:rPr lang="fr-FR" sz="4000" b="1" spc="50" dirty="0">
                <a:ln w="0">
                  <a:solidFill>
                    <a:sysClr val="windowText" lastClr="00000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Magneto" panose="04030805050802020D02" pitchFamily="82" charset="0"/>
              </a:rPr>
              <a:t>une montagne sacrée !)-</a:t>
            </a:r>
            <a:endParaRPr lang="fr-FR" sz="4000" b="1" spc="50" dirty="0" smtClean="0">
              <a:ln w="0">
                <a:solidFill>
                  <a:sysClr val="windowText" lastClr="000000"/>
                </a:solidFill>
              </a:ln>
              <a:solidFill>
                <a:schemeClr val="bg2"/>
              </a:solidFill>
              <a:effectLst>
                <a:glow rad="228600">
                  <a:schemeClr val="accent4">
                    <a:satMod val="175000"/>
                    <a:alpha val="40000"/>
                  </a:schemeClr>
                </a:glow>
                <a:innerShdw blurRad="63500" dist="50800" dir="13500000">
                  <a:srgbClr val="000000">
                    <a:alpha val="50000"/>
                  </a:srgbClr>
                </a:innerShdw>
              </a:effectLst>
              <a:latin typeface="Magneto" panose="04030805050802020D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426597307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6000" advTm="16000">
        <p15:prstTrans prst="crush"/>
      </p:transition>
    </mc:Choice>
    <mc:Fallback xmlns="">
      <p:transition spd="slow" advTm="1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5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0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1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22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3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8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9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3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31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>
                      <p:stCondLst>
                        <p:cond delay="indefinite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36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37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38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3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theme/theme1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76</TotalTime>
  <Words>111</Words>
  <Application>Microsoft Office PowerPoint</Application>
  <PresentationFormat>Grand écran</PresentationFormat>
  <Paragraphs>65</Paragraphs>
  <Slides>15</Slides>
  <Notes>15</Notes>
  <HiddenSlides>0</HiddenSlides>
  <MMClips>0</MMClips>
  <ScaleCrop>false</ScaleCrop>
  <HeadingPairs>
    <vt:vector size="6" baseType="variant">
      <vt:variant>
        <vt:lpstr>Polices utilisées</vt:lpstr>
      </vt:variant>
      <vt:variant>
        <vt:i4>4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15</vt:i4>
      </vt:variant>
    </vt:vector>
  </HeadingPairs>
  <TitlesOfParts>
    <vt:vector size="20" baseType="lpstr">
      <vt:lpstr>Arial</vt:lpstr>
      <vt:lpstr>Calibri</vt:lpstr>
      <vt:lpstr>Calibri Light</vt:lpstr>
      <vt:lpstr>Magneto</vt:lpstr>
      <vt:lpstr>Thème Office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Présentation PowerPoint</dc:title>
  <dc:creator>Alain</dc:creator>
  <cp:lastModifiedBy>Alain</cp:lastModifiedBy>
  <cp:revision>19</cp:revision>
  <dcterms:created xsi:type="dcterms:W3CDTF">2020-07-31T16:09:56Z</dcterms:created>
  <dcterms:modified xsi:type="dcterms:W3CDTF">2021-10-24T09:32:35Z</dcterms:modified>
  <cp:contentStatus>Final</cp:contentStatus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_MarkAsFinal">
    <vt:bool>true</vt:bool>
  </property>
</Properties>
</file>