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3At1+V+4lheXlxnjB5LFQ==" hashData="pYWZKJjQNDWBA7+x3QhcF/OW7e/2dLzynRnr33ZemnfITuE9AVqJViEOe0VRkJITElwdOasN6We8fcsjD0VQ+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6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24/10/2021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24/10/2021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24/10/2021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24/10/2021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24/10/2021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24/10/2021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24/10/2021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6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9"/>
          <a:stretch/>
        </p:blipFill>
        <p:spPr>
          <a:xfrm>
            <a:off x="1437817" y="1140069"/>
            <a:ext cx="9316366" cy="46169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33537" y="1268457"/>
            <a:ext cx="831509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Rocher de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Roquebrune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(une montagne sacrée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) N°3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 xmlns="">
      <p:transition spd="slow" advTm="16000">
        <p:fade/>
        <p:sndAc>
          <p:stSnd loop="1">
            <p:snd r:embed="rId6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78073"/>
            <a:ext cx="6884896" cy="45612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5434" y="1143000"/>
            <a:ext cx="6901132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7170" y="1170650"/>
            <a:ext cx="6817660" cy="4516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86983"/>
            <a:ext cx="6884894" cy="45612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78073"/>
            <a:ext cx="6858000" cy="4543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43000"/>
            <a:ext cx="6924390" cy="45874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60255"/>
            <a:ext cx="6911790" cy="4579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69893"/>
            <a:ext cx="6897242" cy="45694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73826"/>
            <a:ext cx="6844554" cy="45430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51348"/>
            <a:ext cx="6871447" cy="4552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69893"/>
            <a:ext cx="6897242" cy="45694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60257"/>
            <a:ext cx="6925236" cy="45879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0" y="1163764"/>
            <a:ext cx="7086600" cy="45797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1121464"/>
            <a:ext cx="9315495" cy="4615072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50849" y="3749958"/>
            <a:ext cx="789030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Rocher de Roquebrune 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(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montagne sacrée !)-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111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2020-07-31T16:09:56Z</dcterms:created>
  <dcterms:modified xsi:type="dcterms:W3CDTF">2021-10-24T09:31:01Z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