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91" r:id="rId9"/>
    <p:sldId id="256" r:id="rId10"/>
    <p:sldId id="258" r:id="rId11"/>
    <p:sldId id="261" r:id="rId12"/>
    <p:sldId id="260" r:id="rId13"/>
    <p:sldId id="271" r:id="rId14"/>
    <p:sldId id="285" r:id="rId15"/>
    <p:sldId id="276" r:id="rId16"/>
    <p:sldId id="277" r:id="rId17"/>
    <p:sldId id="280" r:id="rId18"/>
    <p:sldId id="275" r:id="rId19"/>
    <p:sldId id="272" r:id="rId20"/>
    <p:sldId id="283" r:id="rId21"/>
    <p:sldId id="286" r:id="rId22"/>
    <p:sldId id="284" r:id="rId23"/>
    <p:sldId id="29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L7scusnFBa1XsaGTB8uLg==" hashData="vmaTqr8kRD+Xu1cy0RnrnmFfTCdtPHTHITFGwHLI1MiXlrV56Tnf0DBiqu3XrsMKoA5v2RMaXKxZLT9aYATW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422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5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789" y="692396"/>
            <a:ext cx="11840428" cy="55274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3" y="1405902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Terre-de-Haut 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      en Guadeloupe </a:t>
            </a:r>
            <a:endParaRPr lang="fr-FR" sz="8800" b="1" dirty="0" smtClean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1536173"/>
            <a:ext cx="1070444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smtClean="0">
                <a:latin typeface="Brush Script MT" panose="03060802040406070304" pitchFamily="66" charset="0"/>
              </a:rPr>
              <a:t>Terre-de-Haut en Guadeloupe</a:t>
            </a:r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qui 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026" y="621659"/>
            <a:ext cx="8799444" cy="5631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17983" y="812165"/>
            <a:ext cx="963433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Terre-de-Haut est une île française située dans l'océan Atlantique et faisant partie de l'archipel des Saintes, une dépendance de la Guadeloupe. Elle fait partie de la commune de Terre-de-Haut.</a:t>
            </a: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1" y="631201"/>
            <a:ext cx="11025808" cy="562185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4224913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620422"/>
            <a:ext cx="8123582" cy="5626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122" y="665921"/>
            <a:ext cx="7513982" cy="5635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296" y="619526"/>
            <a:ext cx="8487432" cy="5633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450" y="626165"/>
            <a:ext cx="10003367" cy="562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296" y="619526"/>
            <a:ext cx="8487432" cy="5633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26642"/>
            <a:ext cx="8465459" cy="5604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6" y="616226"/>
            <a:ext cx="7487479" cy="561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5635" y="639490"/>
            <a:ext cx="7474226" cy="5598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5146" y="622767"/>
            <a:ext cx="7497967" cy="5630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20007"/>
            <a:ext cx="8465459" cy="5617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6" y="608937"/>
            <a:ext cx="10078789" cy="5644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17" y="610439"/>
            <a:ext cx="10913166" cy="54565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71" y="667272"/>
            <a:ext cx="11839458" cy="552345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11303" y="1405902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Terre-de-Haut 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Guadeloupe </a:t>
            </a:r>
            <a:endParaRPr lang="fr-FR" sz="8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24571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8963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431</Words>
  <Application>Microsoft Office PowerPoint</Application>
  <PresentationFormat>Grand écran</PresentationFormat>
  <Paragraphs>123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46</cp:revision>
  <dcterms:created xsi:type="dcterms:W3CDTF">2019-02-01T14:09:57Z</dcterms:created>
  <dcterms:modified xsi:type="dcterms:W3CDTF">2019-04-04T16:58:03Z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