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7" r:id="rId2"/>
    <p:sldId id="279" r:id="rId3"/>
    <p:sldId id="282" r:id="rId4"/>
    <p:sldId id="278" r:id="rId5"/>
    <p:sldId id="259" r:id="rId6"/>
    <p:sldId id="281" r:id="rId7"/>
    <p:sldId id="288" r:id="rId8"/>
    <p:sldId id="256" r:id="rId9"/>
    <p:sldId id="271" r:id="rId10"/>
    <p:sldId id="258" r:id="rId11"/>
    <p:sldId id="260" r:id="rId12"/>
    <p:sldId id="261" r:id="rId13"/>
    <p:sldId id="276" r:id="rId14"/>
    <p:sldId id="277" r:id="rId15"/>
    <p:sldId id="280" r:id="rId16"/>
    <p:sldId id="275" r:id="rId17"/>
    <p:sldId id="272" r:id="rId18"/>
    <p:sldId id="283" r:id="rId19"/>
    <p:sldId id="285" r:id="rId20"/>
    <p:sldId id="284" r:id="rId21"/>
    <p:sldId id="286" r:id="rId22"/>
    <p:sldId id="289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UIbXqHmWXG3haCK1Brzxw==" hashData="4UZEJthy9b0Xg2JFMprTTZADNYLtiCblqgs309FnZOvZ/5iYqJgOUSnzlcSffRFzQ2aQmSjgFCvDC+yQWi8aG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30/03/2019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83245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3675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76192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24148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4029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091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35544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75676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30/03/2019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30/03/2019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30/03/2019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30/03/2019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30/03/2019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30/03/2019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30/03/2019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30/03/2019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30/03/2019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30/03/2019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30/03/2019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30/03/2019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61269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166109" y="2028616"/>
            <a:ext cx="9769389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</a:t>
            </a:r>
            <a:r>
              <a:rPr lang="fr-FR" sz="8800" b="1" dirty="0" smtClean="0">
                <a:latin typeface="Brush Script MT" panose="03060802040406070304" pitchFamily="66" charset="0"/>
              </a:rPr>
              <a:t>Souvigny en Allier</a:t>
            </a:r>
            <a:endParaRPr lang="fr-FR" sz="8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atin typeface="Brush Script MT" panose="03060802040406070304" pitchFamily="66" charset="0"/>
              </a:rPr>
              <a:t>        par Lande 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  <p:sndAc>
          <p:stSnd loop="1">
            <p:snd r:embed="rId3" name="Musique douce de fond .wav"/>
          </p:stSnd>
        </p:sndAc>
      </p:transition>
    </mc:Choice>
    <mc:Fallback>
      <p:transition spd="slow" advTm="13000">
        <p:fade/>
        <p:sndAc>
          <p:stSnd loop="1">
            <p:snd r:embed="rId3" name="Musique douce de fond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1234" y="610439"/>
            <a:ext cx="9362367" cy="56174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798" y="610438"/>
            <a:ext cx="5486399" cy="564262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20897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782" y="610439"/>
            <a:ext cx="10923105" cy="564261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980661" y="1536173"/>
            <a:ext cx="1037313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>
                <a:latin typeface="Brush Script MT" panose="03060802040406070304" pitchFamily="66" charset="0"/>
              </a:rPr>
              <a:t>Village préféré des Français. </a:t>
            </a:r>
            <a:r>
              <a:rPr lang="fr-FR" sz="8000" b="1" dirty="0" smtClean="0">
                <a:latin typeface="Brush Script MT" panose="03060802040406070304" pitchFamily="66" charset="0"/>
              </a:rPr>
              <a:t>Souvigny Allier qui </a:t>
            </a:r>
            <a:r>
              <a:rPr lang="fr-FR" sz="8000" b="1" dirty="0" smtClean="0">
                <a:latin typeface="Brush Script MT" panose="03060802040406070304" pitchFamily="66" charset="0"/>
              </a:rPr>
              <a:t>concourt à ce titre !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6459" y="633343"/>
            <a:ext cx="5849518" cy="5619716"/>
          </a:xfrm>
          <a:prstGeom prst="rect">
            <a:avLst/>
          </a:prstGeom>
        </p:spPr>
      </p:pic>
      <p:sp>
        <p:nvSpPr>
          <p:cNvPr id="9" name="Soleil 8"/>
          <p:cNvSpPr/>
          <p:nvPr/>
        </p:nvSpPr>
        <p:spPr>
          <a:xfrm>
            <a:off x="5969478" y="3068325"/>
            <a:ext cx="534838" cy="500332"/>
          </a:xfrm>
          <a:prstGeom prst="su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4815739" y="2360594"/>
            <a:ext cx="23967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solidFill>
                  <a:srgbClr val="FF0000"/>
                </a:solidFill>
              </a:rPr>
              <a:t>Souvigny Allier</a:t>
            </a:r>
            <a:endParaRPr lang="fr-F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658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87628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sp>
        <p:nvSpPr>
          <p:cNvPr id="4" name="Rectangle 3"/>
          <p:cNvSpPr/>
          <p:nvPr/>
        </p:nvSpPr>
        <p:spPr>
          <a:xfrm>
            <a:off x="1023962" y="843677"/>
            <a:ext cx="1014407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Souvigny est une commune française située dans le département de l'Allier en région Auvergne-Rhône-Alpes. Située au nord de l'Auvergne, la ville est le berceau de la famille des Bourbons, elle est l'ancienne capitale du Bourbonnais naissant. La ville est traversée par la </a:t>
            </a:r>
            <a:r>
              <a:rPr lang="fr-FR" sz="4800" b="1" dirty="0" err="1">
                <a:latin typeface="Brush Script MT" panose="03060802040406070304" pitchFamily="66" charset="0"/>
              </a:rPr>
              <a:t>Queune</a:t>
            </a:r>
            <a:r>
              <a:rPr lang="fr-FR" sz="4800" b="1" dirty="0">
                <a:latin typeface="Brush Script MT" panose="03060802040406070304" pitchFamily="66" charset="0"/>
              </a:rPr>
              <a:t> et son affluent le Ris </a:t>
            </a:r>
            <a:r>
              <a:rPr lang="fr-FR" sz="4800" b="1" dirty="0" err="1" smtClean="0">
                <a:latin typeface="Brush Script MT" panose="03060802040406070304" pitchFamily="66" charset="0"/>
              </a:rPr>
              <a:t>Malnoce</a:t>
            </a:r>
            <a:r>
              <a:rPr lang="fr-FR" sz="4800" b="1" dirty="0" smtClean="0">
                <a:latin typeface="Brush Script MT" panose="03060802040406070304" pitchFamily="66" charset="0"/>
              </a:rPr>
              <a:t>.</a:t>
            </a:r>
            <a:endParaRPr lang="fr-FR" sz="4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1021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308" y="865355"/>
            <a:ext cx="10689384" cy="51206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269" y="617259"/>
            <a:ext cx="8465459" cy="56234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76437" y="628648"/>
            <a:ext cx="4239126" cy="56457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8189" y="601579"/>
            <a:ext cx="7507706" cy="56307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1978" y="605803"/>
            <a:ext cx="8466750" cy="56472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3037" y="617139"/>
            <a:ext cx="10064142" cy="56359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923" y="623717"/>
            <a:ext cx="10784181" cy="562934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5670" y="610003"/>
            <a:ext cx="8473058" cy="56430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2899" y="618469"/>
            <a:ext cx="8485829" cy="56345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5929" y="634264"/>
            <a:ext cx="10127292" cy="56187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8804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824" r="1067" b="5057"/>
          <a:stretch/>
        </p:blipFill>
        <p:spPr>
          <a:xfrm>
            <a:off x="1917914" y="610440"/>
            <a:ext cx="8249197" cy="564262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03331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20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0587" y="625641"/>
            <a:ext cx="7503224" cy="56274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2764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0414" y="1315453"/>
            <a:ext cx="10943820" cy="43634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504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22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211305" y="1351508"/>
            <a:ext cx="976938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  C’était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Souvigny en Allier</a:t>
            </a:r>
          </a:p>
          <a:p>
            <a:r>
              <a:rPr lang="fr-FR" sz="8800" b="1" dirty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atin typeface="Brush Script MT" panose="03060802040406070304" pitchFamily="66" charset="0"/>
              </a:rPr>
              <a:t>        </a:t>
            </a:r>
            <a:r>
              <a:rPr lang="fr-FR" sz="8800" b="1" dirty="0" smtClean="0">
                <a:latin typeface="Brush Script MT" panose="03060802040406070304" pitchFamily="66" charset="0"/>
              </a:rPr>
              <a:t>par </a:t>
            </a:r>
            <a:r>
              <a:rPr lang="fr-FR" sz="8800" b="1" dirty="0" smtClean="0">
                <a:latin typeface="Brush Script MT" panose="03060802040406070304" pitchFamily="66" charset="0"/>
              </a:rPr>
              <a:t>Lande 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23451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244</TotalTime>
  <Words>437</Words>
  <Application>Microsoft Office PowerPoint</Application>
  <PresentationFormat>Grand écran</PresentationFormat>
  <Paragraphs>118</Paragraphs>
  <Slides>22</Slides>
  <Notes>22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44</cp:revision>
  <dcterms:created xsi:type="dcterms:W3CDTF">2019-02-01T14:09:57Z</dcterms:created>
  <dcterms:modified xsi:type="dcterms:W3CDTF">2019-03-30T16:48:19Z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