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7" r:id="rId2"/>
    <p:sldId id="279" r:id="rId3"/>
    <p:sldId id="282" r:id="rId4"/>
    <p:sldId id="278" r:id="rId5"/>
    <p:sldId id="259" r:id="rId6"/>
    <p:sldId id="281" r:id="rId7"/>
    <p:sldId id="288" r:id="rId8"/>
    <p:sldId id="256" r:id="rId9"/>
    <p:sldId id="258" r:id="rId10"/>
    <p:sldId id="260" r:id="rId11"/>
    <p:sldId id="261" r:id="rId12"/>
    <p:sldId id="271" r:id="rId13"/>
    <p:sldId id="276" r:id="rId14"/>
    <p:sldId id="277" r:id="rId15"/>
    <p:sldId id="280" r:id="rId16"/>
    <p:sldId id="275" r:id="rId17"/>
    <p:sldId id="272" r:id="rId18"/>
    <p:sldId id="283" r:id="rId19"/>
    <p:sldId id="285" r:id="rId20"/>
    <p:sldId id="284" r:id="rId21"/>
    <p:sldId id="286" r:id="rId22"/>
    <p:sldId id="287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fn8F5CKrAVb0fjBJTZm3A==" hashData="RPsUGMg6GVbgKl7xJiSdmlyVyRbNwbdcAdFfo4YJFxR/9/aew6ev5RLGzy5DSH1/r10LjZQlZNbnS6jMKB62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23/03/2019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324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75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619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414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029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091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5544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1688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23/03/2019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23/03/2019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23/03/2019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23/03/2019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23/03/2019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23/03/2019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23/03/2019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695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1305" y="1488072"/>
            <a:ext cx="976938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Saint-Vaast-la-Hougue</a:t>
            </a: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Musique douce de fond .wav"/>
          </p:stSnd>
        </p:sndAc>
      </p:transition>
    </mc:Choice>
    <mc:Fallback>
      <p:transition spd="slow" advTm="13000">
        <p:fade/>
        <p:sndAc>
          <p:stSnd loop="1">
            <p:snd r:embed="rId3" name="Musique douce de fond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4" y="610439"/>
            <a:ext cx="9362367" cy="561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610438"/>
            <a:ext cx="5486399" cy="5642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089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82" y="610439"/>
            <a:ext cx="10923105" cy="56426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007165" y="861392"/>
            <a:ext cx="1034663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Village préféré des Français. </a:t>
            </a:r>
            <a:r>
              <a:rPr lang="fr-FR" sz="8800" b="1" dirty="0" err="1" smtClean="0">
                <a:latin typeface="Brush Script MT" panose="03060802040406070304" pitchFamily="66" charset="0"/>
              </a:rPr>
              <a:t>Saint-Vaast-la-Houguereprésentera</a:t>
            </a:r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>
                <a:latin typeface="Brush Script MT" panose="03060802040406070304" pitchFamily="66" charset="0"/>
              </a:rPr>
              <a:t>la </a:t>
            </a:r>
            <a:r>
              <a:rPr lang="fr-FR" sz="8800" b="1" dirty="0" smtClean="0">
                <a:latin typeface="Brush Script MT" panose="03060802040406070304" pitchFamily="66" charset="0"/>
              </a:rPr>
              <a:t>Manche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496" y="745435"/>
            <a:ext cx="10727634" cy="53638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565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1941" y="646043"/>
            <a:ext cx="5607016" cy="5607016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 flipH="1" flipV="1">
            <a:off x="7142922" y="1457739"/>
            <a:ext cx="1467678" cy="46382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1021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073426" y="889843"/>
            <a:ext cx="1004514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Saint-Vaast-la-Hougue est une commune française, située dans le département de la Manche en région Normandie, peuplée de 1 779 habitants. La prononciation correcte du nom de la commune est « Saint-</a:t>
            </a:r>
            <a:r>
              <a:rPr lang="fr-FR" sz="5400" b="1" dirty="0" err="1">
                <a:latin typeface="Brush Script MT" panose="03060802040406070304" pitchFamily="66" charset="0"/>
              </a:rPr>
              <a:t>Vâ</a:t>
            </a:r>
            <a:r>
              <a:rPr lang="fr-FR" sz="5400" b="1" dirty="0">
                <a:latin typeface="Brush Script MT" panose="03060802040406070304" pitchFamily="66" charset="0"/>
              </a:rPr>
              <a:t>-la-Hougue »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7583" y="651907"/>
            <a:ext cx="7991060" cy="56573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193774" y="4000970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FORTIFICATIONS INSCRITES AU PATRIMOINE MONDIAL DE L'UNESCO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7738" y="774353"/>
            <a:ext cx="3619500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3037" y="594095"/>
            <a:ext cx="10105293" cy="5658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1008819" y="674400"/>
            <a:ext cx="1017435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atin typeface="Brush Script MT" panose="03060802040406070304" pitchFamily="66" charset="0"/>
              </a:rPr>
              <a:t>Commune littorale située sur la côte est du Nord-Cotentin dans le département de la Manche, Saint-Vaast-la-Hougue, qui fait partie des sites inscrits au patrimoine mondial de l'UNESCO, vous accueille.</a:t>
            </a:r>
          </a:p>
          <a:p>
            <a:r>
              <a:rPr lang="fr-FR" sz="4400" b="1" dirty="0">
                <a:latin typeface="Brush Script MT" panose="03060802040406070304" pitchFamily="66" charset="0"/>
              </a:rPr>
              <a:t>Son patrimoine est principalement constitué du fort de la Hougue, du port, de la chapelle des Marins, de l'île de </a:t>
            </a:r>
            <a:r>
              <a:rPr lang="fr-FR" sz="4400" b="1" dirty="0" err="1">
                <a:latin typeface="Brush Script MT" panose="03060802040406070304" pitchFamily="66" charset="0"/>
              </a:rPr>
              <a:t>Tatihou</a:t>
            </a:r>
            <a:r>
              <a:rPr lang="fr-FR" sz="4400" b="1" dirty="0">
                <a:latin typeface="Brush Script MT" panose="03060802040406070304" pitchFamily="66" charset="0"/>
              </a:rPr>
              <a:t> accessible à pied à marée basse et munie elle-aussi d’une tour Vauban.</a:t>
            </a:r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075" y="741119"/>
            <a:ext cx="10720646" cy="53813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616464"/>
            <a:ext cx="8465459" cy="5625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69" y="618202"/>
            <a:ext cx="8465460" cy="56215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622858"/>
            <a:ext cx="8465459" cy="56122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6492" y="609456"/>
            <a:ext cx="8472236" cy="5643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9861" y="636463"/>
            <a:ext cx="7792277" cy="5585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018" y="606714"/>
            <a:ext cx="7529599" cy="5646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80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712" y="627578"/>
            <a:ext cx="10558088" cy="56254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333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69" y="605803"/>
            <a:ext cx="8465460" cy="5646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76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69" y="609935"/>
            <a:ext cx="8465460" cy="5638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50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695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1305" y="904867"/>
            <a:ext cx="976938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Saint-Vaast-la-Hougue</a:t>
            </a: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068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Marins Bretons - Sacrée Bordée - Andro.wav"/>
          </p:stSnd>
        </p:sndAc>
      </p:transition>
    </mc:Choice>
    <mc:Fallback>
      <p:transition spd="slow" advTm="13000">
        <p:fade/>
        <p:sndAc>
          <p:stSnd loop="1">
            <p:snd r:embed="rId3" name="Marins Bretons - Sacrée Bordée - And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176</TotalTime>
  <Words>482</Words>
  <Application>Microsoft Office PowerPoint</Application>
  <PresentationFormat>Grand écran</PresentationFormat>
  <Paragraphs>120</Paragraphs>
  <Slides>22</Slides>
  <Notes>22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2019-02-01T14:09:57Z</dcterms:created>
  <dcterms:modified xsi:type="dcterms:W3CDTF">2019-03-23T19:12:03Z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