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8" r:id="rId6"/>
    <p:sldId id="260" r:id="rId7"/>
    <p:sldId id="267" r:id="rId8"/>
    <p:sldId id="261" r:id="rId9"/>
    <p:sldId id="266" r:id="rId10"/>
    <p:sldId id="262" r:id="rId11"/>
    <p:sldId id="263" r:id="rId12"/>
    <p:sldId id="265" r:id="rId13"/>
    <p:sldId id="264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0eR3uBvsuRawW7Cfluj6A==" hashData="SkXjejKMS90SXOn5ZMxQo1ktryM4zeSf8yvlsj9hmPdzpMnHX1NobESFyOq73T9irzxUzukK+Ztb9aFF7GLM+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001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11/10/2020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11/10/2020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950194"/>
            <a:ext cx="888256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16052" y="1326794"/>
            <a:ext cx="169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audio5 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audio5 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3278" y="1221864"/>
            <a:ext cx="95013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 les Fontaines, l'ancienne capitale du Comtat Venaissin, avec ses 40 fontaines, ses nombreux jardins, ses calades, et ses placettes, mérite bien son surnom de « Perle du Comtat ». Située à proximité du Mont Ventoux, et tout proche, c'est l'une des communes les plus pittoresques du Vaucluse. Elle a gardé de nombreux vestiges de l'époque médiévale, en particulier ces anciennes demeures, ces remparts et d'imposantes portes fortifiées.  </a:t>
            </a:r>
            <a:endParaRPr lang="fr-FR" sz="2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4046" y="1120432"/>
            <a:ext cx="5603907" cy="460406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48977"/>
            <a:ext cx="6889376" cy="4592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141380"/>
            <a:ext cx="7162800" cy="4575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2059" y="1144695"/>
            <a:ext cx="4787881" cy="4568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246" y="1147089"/>
            <a:ext cx="6225989" cy="4560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9" y="1154766"/>
            <a:ext cx="8122024" cy="4568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31615"/>
            <a:ext cx="7028329" cy="4594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72560"/>
            <a:ext cx="6804211" cy="4554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6615" y="1129841"/>
            <a:ext cx="6799729" cy="4598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34595"/>
            <a:ext cx="8119036" cy="4566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1" y="1145889"/>
            <a:ext cx="6158754" cy="4572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54952"/>
            <a:ext cx="6831107" cy="4554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173387"/>
            <a:ext cx="888256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C’était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61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183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2020-10-11T14:09:07Z</dcterms:created>
  <dcterms:modified xsi:type="dcterms:W3CDTF">2020-10-11T15:37:50Z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