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8" r:id="rId6"/>
    <p:sldId id="260" r:id="rId7"/>
    <p:sldId id="267" r:id="rId8"/>
    <p:sldId id="261" r:id="rId9"/>
    <p:sldId id="266" r:id="rId10"/>
    <p:sldId id="262" r:id="rId11"/>
    <p:sldId id="263" r:id="rId12"/>
    <p:sldId id="265" r:id="rId13"/>
    <p:sldId id="264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YE7DXcaIwEtyqwIjrd3RQ==" hashData="9vQaOGCvPBYK3lDcnubs+FwfW6tT9DrTttkZ+D6av21Ha3CHCCXXE9gkd7p/zG4vg4NFNLCBjE9TjU1Lfz3iJ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A8B8D7-FFFD-4063-B8D3-2D10CB22AB80}" type="datetimeFigureOut">
              <a:rPr lang="fr-FR" smtClean="0"/>
              <a:t>11/10/2020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FC4205-5E11-45BB-838C-A0FCA956AF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53604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21460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1396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66956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62273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41830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62167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93050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80738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71075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83183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73598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75235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89458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719672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70014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DFC0C-C505-41BE-B5DD-F09B376BCBFD}" type="datetime1">
              <a:rPr lang="fr-FR" smtClean="0"/>
              <a:t>11/10/2020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106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3263F-45C6-4975-A5E0-30AF95E19A9E}" type="datetime1">
              <a:rPr lang="fr-FR" smtClean="0"/>
              <a:t>11/10/2020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0707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2A565-8418-44C0-9EAA-FDCA5651EE26}" type="datetime1">
              <a:rPr lang="fr-FR" smtClean="0"/>
              <a:t>11/10/2020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9933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CDD77-ACA7-49B9-9979-275BE9BD6DB7}" type="datetime1">
              <a:rPr lang="fr-FR" smtClean="0"/>
              <a:t>11/10/2020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6728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1835D-17C1-45D0-B77F-6F68A54E1CEC}" type="datetime1">
              <a:rPr lang="fr-FR" smtClean="0"/>
              <a:t>11/10/2020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1995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9AD0E-0D23-41BE-92AD-F8AF131413E1}" type="datetime1">
              <a:rPr lang="fr-FR" smtClean="0"/>
              <a:t>11/10/2020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2840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1F17-8F48-489B-8A35-019E04841E10}" type="datetime1">
              <a:rPr lang="fr-FR" smtClean="0"/>
              <a:t>11/10/2020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3040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F567A-A79C-4DEB-8E33-896AD37C0E7A}" type="datetime1">
              <a:rPr lang="fr-FR" smtClean="0"/>
              <a:t>11/10/2020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7613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4C5F3-4144-4C23-ABA9-FD98776624CB}" type="datetime1">
              <a:rPr lang="fr-FR" smtClean="0"/>
              <a:t>11/10/2020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3273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509D6-5EB7-42A1-A0C2-33903572FCA8}" type="datetime1">
              <a:rPr lang="fr-FR" smtClean="0"/>
              <a:t>11/10/2020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1586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631CC-3629-4227-9B53-B6E87440E68C}" type="datetime1">
              <a:rPr lang="fr-FR" smtClean="0"/>
              <a:t>11/10/2020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0077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4">
                <a:lumMod val="67000"/>
              </a:schemeClr>
            </a:gs>
            <a:gs pos="48000">
              <a:schemeClr val="accent4">
                <a:lumMod val="97000"/>
                <a:lumOff val="3000"/>
              </a:schemeClr>
            </a:gs>
            <a:gs pos="22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99B5A2-FFCA-4538-BB58-4A49DD268287}" type="datetime1">
              <a:rPr lang="fr-FR" smtClean="0"/>
              <a:t>11/10/2020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9695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95400" y="1115942"/>
            <a:ext cx="9650506" cy="460884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79373" y="3950194"/>
            <a:ext cx="8882560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Pernes-les-Fontaines :</a:t>
            </a:r>
          </a:p>
          <a:p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costumes provençal</a:t>
            </a:r>
            <a:endParaRPr lang="fr-FR" sz="54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208036" y="1326794"/>
            <a:ext cx="17075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N°2</a:t>
            </a:r>
            <a:endParaRPr lang="fr-FR" sz="54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097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  <p:sndAc>
          <p:stSnd loop="1">
            <p:snd r:embed="rId3" name="audio5 Quand j'entends mon midi chanter- Fernand Sardou.wav"/>
          </p:stSnd>
        </p:sndAc>
      </p:transition>
    </mc:Choice>
    <mc:Fallback>
      <p:transition spd="slow" advTm="14000">
        <p:wedge/>
        <p:sndAc>
          <p:stSnd loop="1">
            <p:snd r:embed="rId3" name="audio5 Quand j'entends mon midi chanter- Fernand Sard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43278" y="1221864"/>
            <a:ext cx="9501387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Pernes les Fontaines, l'ancienne capitale du Comtat Venaissin, avec ses 40 fontaines, ses nombreux jardins, ses calades, et ses placettes, mérite bien son surnom de « Perle du Comtat ». Située à proximité du Mont Ventoux, et tout proche, c'est l'une des communes les plus pittoresques du Vaucluse. Elle a gardé de nombreux vestiges de l'époque médiévale, en particulier ces anciennes demeures, ces remparts et d'imposantes portes fortifiées.  </a:t>
            </a:r>
            <a:endParaRPr lang="fr-FR" sz="28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838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94046" y="1120432"/>
            <a:ext cx="5603907" cy="4604069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332632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31458" y="1156447"/>
            <a:ext cx="6337389" cy="45391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7613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9376" y="1166532"/>
            <a:ext cx="6064624" cy="45484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9776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5794" y="1149863"/>
            <a:ext cx="6880412" cy="45582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50899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9035" y="1136276"/>
            <a:ext cx="6113930" cy="45854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9129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2483" y="1133496"/>
            <a:ext cx="6091518" cy="45534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25103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16121" y="1149079"/>
            <a:ext cx="5020717" cy="45598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161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1128712"/>
            <a:ext cx="7620000" cy="46005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9696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5965" y="1146126"/>
            <a:ext cx="6824609" cy="45554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54923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3370" y="1104491"/>
            <a:ext cx="6665259" cy="46490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94950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5929" y="1156447"/>
            <a:ext cx="6024282" cy="45182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34325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1629" y="1133609"/>
            <a:ext cx="6288741" cy="45907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1219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95400" y="1115942"/>
            <a:ext cx="9650506" cy="460884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79373" y="3173387"/>
            <a:ext cx="8882560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C’était</a:t>
            </a:r>
          </a:p>
          <a:p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Pernes-les-Fontaines :</a:t>
            </a:r>
          </a:p>
          <a:p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costumes provençal</a:t>
            </a:r>
            <a:endParaRPr lang="fr-FR" sz="54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9610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183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2020-10-11T14:09:07Z</dcterms:created>
  <dcterms:modified xsi:type="dcterms:W3CDTF">2020-10-11T15:29:20Z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