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8" r:id="rId6"/>
    <p:sldId id="260" r:id="rId7"/>
    <p:sldId id="267" r:id="rId8"/>
    <p:sldId id="261" r:id="rId9"/>
    <p:sldId id="266" r:id="rId10"/>
    <p:sldId id="262" r:id="rId11"/>
    <p:sldId id="263" r:id="rId12"/>
    <p:sldId id="265" r:id="rId13"/>
    <p:sldId id="264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ekHndJmObkniL7Fwne8yg==" hashData="9NlPBSYctpCW081ZHmqBjR4f7E3scsHfgjbh/fBjceKiglC8ccx6HP024GYQtmYa1ft7PjK4xaJePs1B0sgb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8B8D7-FFFD-4063-B8D3-2D10CB22AB80}" type="datetimeFigureOut">
              <a:rPr lang="fr-FR" smtClean="0"/>
              <a:t>11/10/2020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FC4205-5E11-45BB-838C-A0FCA956AF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360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146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39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66956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227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183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16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3050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738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7107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8318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359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5235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9458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71967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7001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DFC0C-C505-41BE-B5DD-F09B376BCBFD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0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263F-45C6-4975-A5E0-30AF95E19A9E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70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2A565-8418-44C0-9EAA-FDCA5651EE26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3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CDD77-ACA7-49B9-9979-275BE9BD6DB7}" type="datetime1">
              <a:rPr lang="fr-FR" smtClean="0"/>
              <a:t>11/10/2020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72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1835D-17C1-45D0-B77F-6F68A54E1CEC}" type="datetime1">
              <a:rPr lang="fr-FR" smtClean="0"/>
              <a:t>11/10/2020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19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9AD0E-0D23-41BE-92AD-F8AF131413E1}" type="datetime1">
              <a:rPr lang="fr-FR" smtClean="0"/>
              <a:t>11/10/2020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84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1F17-8F48-489B-8A35-019E04841E10}" type="datetime1">
              <a:rPr lang="fr-FR" smtClean="0"/>
              <a:t>11/10/2020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04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F567A-A79C-4DEB-8E33-896AD37C0E7A}" type="datetime1">
              <a:rPr lang="fr-FR" smtClean="0"/>
              <a:t>11/10/2020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61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4C5F3-4144-4C23-ABA9-FD98776624CB}" type="datetime1">
              <a:rPr lang="fr-FR" smtClean="0"/>
              <a:t>11/10/2020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27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09D6-5EB7-42A1-A0C2-33903572FCA8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58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631CC-3629-4227-9B53-B6E87440E68C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07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22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9B5A2-FFCA-4538-BB58-4A49DD268287}" type="datetime1">
              <a:rPr lang="fr-FR" smtClean="0"/>
              <a:t>11/10/2020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695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5400" y="1115942"/>
            <a:ext cx="9650506" cy="46088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9373" y="3950194"/>
            <a:ext cx="888256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Pernes-les-Fontaines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costumes provençal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95400" y="1326794"/>
            <a:ext cx="1532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097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  <p:sndAc>
          <p:stSnd loop="1">
            <p:snd r:embed="rId3" name="audio5 Quand j'entends mon midi chanter- Fernand Sardou.wav"/>
          </p:stSnd>
        </p:sndAc>
      </p:transition>
    </mc:Choice>
    <mc:Fallback>
      <p:transition spd="slow" advTm="14000">
        <p:wedge/>
        <p:sndAc>
          <p:stSnd loop="1">
            <p:snd r:embed="rId3" name="audio5 Quand j'entends mon midi chanter- Fernand Sar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3278" y="1221864"/>
            <a:ext cx="950138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Pernes les Fontaines, l'ancienne capitale du Comtat Venaissin, avec ses 40 fontaines, ses nombreux jardins, ses calades, et ses placettes, mérite bien son surnom de « Perle du Comtat ». Située à proximité du Mont Ventoux, et tout proche, c'est l'une des communes les plus pittoresques du Vaucluse. Elle a gardé de nombreux vestiges de l'époque médiévale, en particulier ces anciennes demeures, ces remparts et d'imposantes portes fortifiées.  </a:t>
            </a:r>
            <a:endParaRPr lang="fr-FR" sz="28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83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84209" y="1074410"/>
            <a:ext cx="4670474" cy="4604069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3263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374" y="1136705"/>
            <a:ext cx="8163252" cy="4584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61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78073"/>
            <a:ext cx="6858000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977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60256"/>
            <a:ext cx="6871448" cy="4552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89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42440"/>
            <a:ext cx="6925236" cy="45879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129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9034" y="1155875"/>
            <a:ext cx="6118413" cy="4542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510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059" y="1156448"/>
            <a:ext cx="8119033" cy="45669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161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3847" y="1143930"/>
            <a:ext cx="5701553" cy="4582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69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588" y="1148222"/>
            <a:ext cx="6131859" cy="4568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492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0641" y="1121554"/>
            <a:ext cx="7310718" cy="46148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495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4564" y="1130292"/>
            <a:ext cx="6400801" cy="45845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432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45988"/>
            <a:ext cx="6858000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1219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95400" y="1115942"/>
            <a:ext cx="9650506" cy="460884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9373" y="3173387"/>
            <a:ext cx="8882560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C’était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Pernes-les-Fontaines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costumes provençal</a:t>
            </a:r>
            <a:endParaRPr lang="fr-FR" sz="5400" b="1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610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183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2020-10-11T14:09:07Z</dcterms:created>
  <dcterms:modified xsi:type="dcterms:W3CDTF">2020-10-11T15:04:59Z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