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3AkFTm+oW3HF0+oqKKXdQ==" hashData="7BPNRnfAAd5yyFnl7++YuXANLQjmqmptsoB3VXb4v1Ae3O/IqVprCufqtmVj8qmPX4l/9NmuyUI91wCdH7Gf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N°7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3953" y="1132072"/>
            <a:ext cx="8135472" cy="4576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5" y="1122267"/>
            <a:ext cx="8126898" cy="4565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26191"/>
            <a:ext cx="6175562" cy="4631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096687"/>
            <a:ext cx="6121773" cy="4598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78" b="2059"/>
          <a:stretch/>
        </p:blipFill>
        <p:spPr>
          <a:xfrm>
            <a:off x="2552699" y="1124097"/>
            <a:ext cx="7086601" cy="4609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3"/>
          <a:stretch/>
        </p:blipFill>
        <p:spPr>
          <a:xfrm>
            <a:off x="3849220" y="1126162"/>
            <a:ext cx="4417359" cy="4605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0708" y="1126837"/>
            <a:ext cx="7170584" cy="4604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9176" y="1120588"/>
            <a:ext cx="9135036" cy="4567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26278"/>
            <a:ext cx="6895621" cy="4588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6223"/>
            <a:ext cx="6952130" cy="463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2020-09-03T12:30:39Z</dcterms:created>
  <dcterms:modified xsi:type="dcterms:W3CDTF">2020-09-03T15:23:29Z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