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RMtABi10Qp8Zyv+WJsLeg==" hashData="PDiw9Z4SJA0k+RjJ7aRSRrw0lXQr8Zdx9ktpIZUtfHSmk5nRlsFTsYbZj9fQaASedfE4NHiGPxVT4I+An5xv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2F144-0A95-49FA-B7BC-3C7A2C2508B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EF37F-5C38-48CC-8C75-0F0BA011E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8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595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23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71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03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94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97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6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844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381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107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624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828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426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869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04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8BDD8-E2E5-4635-B36C-D623D1B14276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18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2755B-D261-489F-AB17-69FFE6B6F597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23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F203-CCB1-460C-9A42-E1073AEC929B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11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796-C831-4D52-9F0F-5A58A90094B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22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D733-9B1E-4465-933F-6122D7353A66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50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2DBD-DA35-4169-982E-82C560F06A75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5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3E1D-7EC2-4B2D-BC79-3AF488795692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91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4C99-96AC-4702-9053-D9B4DF4BEB1A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4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400A1-0746-4F11-BEC7-D3282A886B4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45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6BE2-A828-4003-8B53-2F1CEDA5362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637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025C-E1E7-4F7A-B2AE-90E2CBC51E8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24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7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0FB8C-5C4E-439C-846C-C531F3814E6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54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N°5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  <p:sndAc>
          <p:stSnd loop="1">
            <p:snd r:embed="rId3" name="348 garden of love.wav"/>
          </p:stSnd>
        </p:sndAc>
      </p:transition>
    </mc:Choice>
    <mc:Fallback>
      <p:transition spd="slow" advTm="16000">
        <p:fade/>
        <p:sndAc>
          <p:stSnd loop="1">
            <p:snd r:embed="rId3" name="348 garden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6682" y="1443841"/>
            <a:ext cx="96986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pagode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Hiên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Tu est un lieu de culte bouddhique édifié en 1917 sous l'impulsion du Capitaine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Delayen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du Colonel Lame. Elle était à l'origine située au sein du camp Gallieni, aujourd'hui le lieu-dit "les évêques" à Fréjus</a:t>
            </a:r>
            <a:endParaRPr lang="fr-FR" sz="36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61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08" b="13256"/>
          <a:stretch/>
        </p:blipFill>
        <p:spPr>
          <a:xfrm>
            <a:off x="2505303" y="1100702"/>
            <a:ext cx="7105193" cy="46184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49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40106" y="1181958"/>
            <a:ext cx="6911787" cy="4494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63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86230"/>
            <a:ext cx="6037730" cy="4522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178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3282"/>
            <a:ext cx="6806790" cy="45313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157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4650" y="1131255"/>
            <a:ext cx="6417609" cy="4556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978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136007"/>
            <a:ext cx="6979025" cy="4553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46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928" y="1173255"/>
            <a:ext cx="6037731" cy="45282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12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9753" y="1116894"/>
            <a:ext cx="6790765" cy="4584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3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8062" y="1116106"/>
            <a:ext cx="8397088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616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128" y="1118404"/>
            <a:ext cx="7327311" cy="4556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597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800" y="1102659"/>
            <a:ext cx="6104859" cy="4585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018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424" y="1134596"/>
            <a:ext cx="10043286" cy="45690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427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gradFill flip="none" rotWithShape="1">
            <a:gsLst>
              <a:gs pos="85000">
                <a:schemeClr val="accent2">
                  <a:lumMod val="75000"/>
                </a:schemeClr>
              </a:gs>
              <a:gs pos="63000">
                <a:srgbClr val="FF0000"/>
              </a:gs>
              <a:gs pos="80000">
                <a:schemeClr val="accent1">
                  <a:lumMod val="45000"/>
                  <a:lumOff val="55000"/>
                </a:schemeClr>
              </a:gs>
              <a:gs pos="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 N°2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146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2020-09-03T12:30:39Z</dcterms:created>
  <dcterms:modified xsi:type="dcterms:W3CDTF">2020-09-03T14:56:32Z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