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rNVSxeMzw5ckxNYyMKvdQ==" hashData="4iVJq+qQrUW3jHa6G9oR3RmQ/g/YDeEheqLhxE04APwr9o+FPu33k5SsKHJ4AUVszRH6a3d8RWk+FNM0EJe5d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02F144-0A95-49FA-B7BC-3C7A2C2508B3}" type="datetimeFigureOut">
              <a:rPr lang="fr-FR" smtClean="0"/>
              <a:t>03/09/2020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3EF37F-5C38-48CC-8C75-0F0BA011E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80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595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2397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712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7703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9459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29714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4612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78440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43813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31074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46240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8287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04262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18691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3EF37F-5C38-48CC-8C75-0F0BA011E8A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9043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8BDD8-E2E5-4635-B36C-D623D1B14276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184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2755B-D261-489F-AB17-69FFE6B6F597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3236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FF203-CCB1-460C-9A42-E1073AEC929B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0110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E1796-C831-4D52-9F0F-5A58A90094B6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5228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7D733-9B1E-4465-933F-6122D7353A66}" type="datetime1">
              <a:rPr lang="fr-FR" smtClean="0"/>
              <a:t>03/09/2020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503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52DBD-DA35-4169-982E-82C560F06A75}" type="datetime1">
              <a:rPr lang="fr-FR" smtClean="0"/>
              <a:t>03/09/2020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564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0F3E1D-7EC2-4B2D-BC79-3AF488795692}" type="datetime1">
              <a:rPr lang="fr-FR" smtClean="0"/>
              <a:t>03/09/2020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6915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74C99-96AC-4702-9053-D9B4DF4BEB1A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84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400A1-0746-4F11-BEC7-D3282A886B43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2453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6BE2-A828-4003-8B53-2F1CEDA53625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7637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C025C-E1E7-4F7A-B2AE-90E2CBC51E8F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243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74000">
              <a:srgbClr val="FF0000"/>
            </a:gs>
            <a:gs pos="8600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0FB8C-5C4E-439C-846C-C531F3814E6A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07B247-D4EC-4BF9-A0EC-D711EA48F6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1547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4000">
              <a:srgbClr val="FF0000"/>
            </a:gs>
            <a:gs pos="8600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814" r="361"/>
          <a:stretch/>
        </p:blipFill>
        <p:spPr>
          <a:xfrm>
            <a:off x="1064303" y="1132568"/>
            <a:ext cx="10075856" cy="45787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68976" y="1132568"/>
            <a:ext cx="9103774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PAGODE </a:t>
            </a:r>
            <a:r>
              <a:rPr lang="fr-FR" sz="4400" b="1" dirty="0" err="1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Hông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err="1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Hien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Fréjus</a:t>
            </a:r>
          </a:p>
          <a:p>
            <a:r>
              <a:rPr lang="fr-FR" sz="4400" b="1" dirty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               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N°4</a:t>
            </a:r>
            <a:endParaRPr lang="fr-FR" sz="4400" b="1" dirty="0">
              <a:ln>
                <a:solidFill>
                  <a:srgbClr val="FFC000"/>
                </a:solidFill>
              </a:ln>
              <a:solidFill>
                <a:sysClr val="windowText" lastClr="0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reflection blurRad="6350" stA="55000" endA="50" endPos="85000" dist="60007" dir="5400000" sy="-100000" algn="bl" rotWithShape="0"/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1934" y="3534823"/>
            <a:ext cx="2731245" cy="217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97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  <p:sndAc>
          <p:stSnd loop="1">
            <p:snd r:embed="rId3" name="348 garden of love.wav"/>
          </p:stSnd>
        </p:sndAc>
      </p:transition>
    </mc:Choice>
    <mc:Fallback>
      <p:transition spd="slow" advTm="16000">
        <p:fade/>
        <p:sndAc>
          <p:stSnd loop="1">
            <p:snd r:embed="rId3" name="348 garden of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46682" y="1443841"/>
            <a:ext cx="96986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pagode </a:t>
            </a:r>
            <a:r>
              <a:rPr lang="fr-FR" sz="36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Hông</a:t>
            </a:r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Hiên</a:t>
            </a:r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Tu est un lieu de culte bouddhique édifié en 1917 sous l'impulsion du Capitaine </a:t>
            </a:r>
            <a:r>
              <a:rPr lang="fr-FR" sz="36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Delayen</a:t>
            </a:r>
            <a:r>
              <a:rPr lang="fr-FR" sz="36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du Colonel Lame. Elle était à l'origine située au sein du camp Gallieni, aujourd'hui le lieu-dit "les évêques" à Fréjus</a:t>
            </a:r>
            <a:endParaRPr lang="fr-FR" sz="36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1618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208" b="13256"/>
          <a:stretch/>
        </p:blipFill>
        <p:spPr>
          <a:xfrm>
            <a:off x="2505303" y="1100702"/>
            <a:ext cx="7105193" cy="461849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55493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4" y="1124868"/>
            <a:ext cx="6884895" cy="45784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6353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5319" y="1135344"/>
            <a:ext cx="6861362" cy="45873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1786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0" y="1191164"/>
            <a:ext cx="6757616" cy="45103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1577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34321"/>
            <a:ext cx="6871447" cy="45863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9782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9106" y="1126864"/>
            <a:ext cx="7646894" cy="45881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460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8" y="1144174"/>
            <a:ext cx="6828314" cy="45439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12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0754" y="1143000"/>
            <a:ext cx="6830078" cy="45451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7536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941" y="1068293"/>
            <a:ext cx="6949889" cy="46332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616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4988" y="1146053"/>
            <a:ext cx="8122024" cy="4565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5975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4088" y="1119365"/>
            <a:ext cx="7207623" cy="46192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0186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5424" y="1134596"/>
            <a:ext cx="10043286" cy="456903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154279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4000">
              <a:srgbClr val="FF0000"/>
            </a:gs>
            <a:gs pos="8600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09600" y="704850"/>
            <a:ext cx="10896600" cy="541020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chemeClr val="accent1">
                    <a:lumMod val="45000"/>
                    <a:lumOff val="55000"/>
                  </a:schemeClr>
                </a:gs>
                <a:gs pos="92000">
                  <a:srgbClr val="C00000"/>
                </a:gs>
                <a:gs pos="96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814" r="361"/>
          <a:stretch/>
        </p:blipFill>
        <p:spPr>
          <a:xfrm>
            <a:off x="1064303" y="1132568"/>
            <a:ext cx="10075856" cy="45787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71450" y="6492875"/>
            <a:ext cx="2743200" cy="365125"/>
          </a:xfrm>
        </p:spPr>
        <p:txBody>
          <a:bodyPr/>
          <a:lstStyle/>
          <a:p>
            <a:fld id="{65968110-A5BA-4B9D-AA8D-FF5E7BAB3183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03/09/2020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71900" y="6456362"/>
            <a:ext cx="4572000" cy="36512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01150" y="6456361"/>
            <a:ext cx="2743200" cy="365125"/>
          </a:xfrm>
        </p:spPr>
        <p:txBody>
          <a:bodyPr/>
          <a:lstStyle/>
          <a:p>
            <a:fld id="{C107B247-D4EC-4BF9-A0EC-D711EA48F6AA}" type="slidenum">
              <a:rPr lang="fr-FR" sz="24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68976" y="1132568"/>
            <a:ext cx="9103774" cy="1446550"/>
          </a:xfrm>
          <a:prstGeom prst="rect">
            <a:avLst/>
          </a:prstGeom>
          <a:gradFill flip="none" rotWithShape="1">
            <a:gsLst>
              <a:gs pos="85000">
                <a:schemeClr val="accent2">
                  <a:lumMod val="75000"/>
                </a:schemeClr>
              </a:gs>
              <a:gs pos="63000">
                <a:srgbClr val="FF0000"/>
              </a:gs>
              <a:gs pos="80000">
                <a:schemeClr val="accent1">
                  <a:lumMod val="45000"/>
                  <a:lumOff val="55000"/>
                </a:schemeClr>
              </a:gs>
              <a:gs pos="0">
                <a:schemeClr val="accent1">
                  <a:lumMod val="30000"/>
                  <a:lumOff val="7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none">
            <a:spAutoFit/>
          </a:bodyPr>
          <a:lstStyle/>
          <a:p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PAGODE </a:t>
            </a:r>
            <a:r>
              <a:rPr lang="fr-FR" sz="4400" b="1" dirty="0" err="1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Hông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err="1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Hien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101600">
                    <a:schemeClr val="bg2">
                      <a:lumMod val="25000"/>
                      <a:alpha val="6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Fréjus</a:t>
            </a:r>
          </a:p>
          <a:p>
            <a:r>
              <a:rPr lang="fr-FR" sz="4400" b="1" dirty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4400" b="1" dirty="0" smtClean="0">
                <a:ln>
                  <a:solidFill>
                    <a:srgbClr val="FFC000"/>
                  </a:solidFill>
                </a:ln>
                <a:solidFill>
                  <a:sysClr val="windowText" lastClr="0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reflection blurRad="6350" stA="55000" endA="50" endPos="85000" dist="60007" dir="5400000" sy="-100000" algn="bl" rotWithShape="0"/>
                </a:effectLst>
                <a:latin typeface="Magneto" panose="04030805050802020D02" pitchFamily="82" charset="0"/>
              </a:rPr>
              <a:t>                  N°2</a:t>
            </a:r>
            <a:endParaRPr lang="fr-FR" sz="4400" b="1" dirty="0">
              <a:ln>
                <a:solidFill>
                  <a:srgbClr val="FFC000"/>
                </a:solidFill>
              </a:ln>
              <a:solidFill>
                <a:sysClr val="windowText" lastClr="0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reflection blurRad="6350" stA="55000" endA="50" endPos="85000" dist="60007" dir="5400000" sy="-100000" algn="bl" rotWithShape="0"/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91934" y="3534823"/>
            <a:ext cx="2731245" cy="217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048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arp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146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2020-09-03T12:30:39Z</dcterms:created>
  <dcterms:modified xsi:type="dcterms:W3CDTF">2020-09-03T14:16:51Z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