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Mpud+N94tqPiwfz1FdDYw==" hashData="WVH/n8n+1u5cYUXpprqLNyVXgtEjh8J+t7Ynz98x84u469xodc+3nx+yKRIZB7uprgC4eUgwW9l9L6Ao1f3n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N°3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28958"/>
            <a:ext cx="6858000" cy="4576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06" r="54"/>
          <a:stretch/>
        </p:blipFill>
        <p:spPr>
          <a:xfrm>
            <a:off x="2355137" y="1122269"/>
            <a:ext cx="7481725" cy="4575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17" r="-220"/>
          <a:stretch/>
        </p:blipFill>
        <p:spPr>
          <a:xfrm>
            <a:off x="2518208" y="1110503"/>
            <a:ext cx="7155584" cy="4598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929" y="1112080"/>
            <a:ext cx="6135221" cy="4577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900" y="1137397"/>
            <a:ext cx="4545105" cy="4545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/>
          <a:stretch/>
        </p:blipFill>
        <p:spPr>
          <a:xfrm>
            <a:off x="2479681" y="1118788"/>
            <a:ext cx="7156437" cy="4582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306" y="1138517"/>
            <a:ext cx="9103659" cy="4551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9300"/>
            <a:ext cx="6059541" cy="4538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565" y="1147718"/>
            <a:ext cx="8626736" cy="4540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2859" y="1134471"/>
            <a:ext cx="7059706" cy="4572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2020-09-03T12:30:39Z</dcterms:created>
  <dcterms:modified xsi:type="dcterms:W3CDTF">2020-09-03T14:09:59Z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