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/TPc62wD+ysiYUTY+Nkdw==" hashData="GtF/lx6iUDN1in1LH8ji/C/xoSe9Dkg3wRrpvkJ5m26u7wYdkyq+hJeA0QnFtyrrw2EuMRlI/pRHExiC9YK0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02F144-0A95-49FA-B7BC-3C7A2C2508B3}" type="datetimeFigureOut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EF37F-5C38-48CC-8C75-0F0BA011E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80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595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239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712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703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945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971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461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78440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3813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1074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4624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8287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4262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1869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8BDD8-E2E5-4635-B36C-D623D1B14276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18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2755B-D261-489F-AB17-69FFE6B6F597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23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F203-CCB1-460C-9A42-E1073AEC929B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110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796-C831-4D52-9F0F-5A58A90094B6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22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D733-9B1E-4465-933F-6122D7353A66}" type="datetime1">
              <a:rPr lang="fr-FR" smtClean="0"/>
              <a:t>03/09/2020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50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2DBD-DA35-4169-982E-82C560F06A75}" type="datetime1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56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3E1D-7EC2-4B2D-BC79-3AF488795692}" type="datetime1">
              <a:rPr lang="fr-FR" smtClean="0"/>
              <a:t>03/09/2020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915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74C99-96AC-4702-9053-D9B4DF4BEB1A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4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400A1-0746-4F11-BEC7-D3282A886B43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45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6BE2-A828-4003-8B53-2F1CEDA53625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63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025C-E1E7-4F7A-B2AE-90E2CBC51E8F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24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7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0FB8C-5C4E-439C-846C-C531F3814E6A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547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14" r="361"/>
          <a:stretch/>
        </p:blipFill>
        <p:spPr>
          <a:xfrm>
            <a:off x="1064303" y="1132568"/>
            <a:ext cx="10075856" cy="457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976" y="1132568"/>
            <a:ext cx="9103774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PAGODE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Hien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Fréjus</a:t>
            </a:r>
          </a:p>
          <a:p>
            <a:r>
              <a:rPr lang="fr-FR" sz="44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            N°1</a:t>
            </a:r>
            <a:endParaRPr lang="fr-FR" sz="440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934" y="3534823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7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  <p:sndAc>
          <p:stSnd loop="1">
            <p:snd r:embed="rId3" name="348 garden of love.wav"/>
          </p:stSnd>
        </p:sndAc>
      </p:transition>
    </mc:Choice>
    <mc:Fallback xmlns="">
      <p:transition spd="slow" advTm="16000">
        <p:fade/>
        <p:sndAc>
          <p:stSnd loop="1">
            <p:snd r:embed="rId6" name="348 garden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46682" y="1443841"/>
            <a:ext cx="96986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pagode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Hiên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Tu est un lieu de culte bouddhique édifié en 1917 sous l'impulsion du Capitaine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Delayen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du Colonel Lame. Elle était à l'origine située au sein du camp Gallieni, aujourd'hui le lieu-dit "les évêques" à Fréjus</a:t>
            </a:r>
            <a:endParaRPr lang="fr-FR" sz="36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61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208" b="13256"/>
          <a:stretch/>
        </p:blipFill>
        <p:spPr>
          <a:xfrm>
            <a:off x="2505303" y="1100702"/>
            <a:ext cx="7105193" cy="46184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5549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289" y="1106129"/>
            <a:ext cx="6891929" cy="459013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635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383" b="11183"/>
          <a:stretch/>
        </p:blipFill>
        <p:spPr>
          <a:xfrm>
            <a:off x="2637845" y="1137694"/>
            <a:ext cx="6840109" cy="4544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178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9176" y="1117182"/>
            <a:ext cx="9211235" cy="45855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8157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4" y="1096686"/>
            <a:ext cx="6162115" cy="4628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978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4" y="1148977"/>
            <a:ext cx="6817659" cy="4545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46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306" y="1137562"/>
            <a:ext cx="6817659" cy="45440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12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4650" y="1150351"/>
            <a:ext cx="6390715" cy="4537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53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2965" y="1147482"/>
            <a:ext cx="9108141" cy="4554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616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21802"/>
            <a:ext cx="6895484" cy="45797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597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9106" y="1099781"/>
            <a:ext cx="7543799" cy="46203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5018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424" y="1134596"/>
            <a:ext cx="10043286" cy="45690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427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134</Words>
  <Application>Microsoft Office PowerPoint</Application>
  <PresentationFormat>Grand écran</PresentationFormat>
  <Paragraphs>59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2020-09-03T12:30:39Z</dcterms:created>
  <dcterms:modified xsi:type="dcterms:W3CDTF">2020-09-03T13:58:41Z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