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7" r:id="rId2"/>
    <p:sldId id="279" r:id="rId3"/>
    <p:sldId id="282" r:id="rId4"/>
    <p:sldId id="278" r:id="rId5"/>
    <p:sldId id="259" r:id="rId6"/>
    <p:sldId id="256" r:id="rId7"/>
    <p:sldId id="271" r:id="rId8"/>
    <p:sldId id="291" r:id="rId9"/>
    <p:sldId id="258" r:id="rId10"/>
    <p:sldId id="260" r:id="rId11"/>
    <p:sldId id="261" r:id="rId12"/>
    <p:sldId id="276" r:id="rId13"/>
    <p:sldId id="277" r:id="rId14"/>
    <p:sldId id="280" r:id="rId15"/>
    <p:sldId id="275" r:id="rId16"/>
    <p:sldId id="283" r:id="rId17"/>
    <p:sldId id="281" r:id="rId18"/>
    <p:sldId id="285" r:id="rId19"/>
    <p:sldId id="284" r:id="rId20"/>
    <p:sldId id="286" r:id="rId21"/>
    <p:sldId id="288" r:id="rId22"/>
    <p:sldId id="289" r:id="rId23"/>
    <p:sldId id="272" r:id="rId24"/>
    <p:sldId id="29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C41aEijOoLb4kvK0heKrg==" hashData="I7tJ6vkmFe9u4MxcATLY33R1RCCOTs23qddgJiHcSpbY8MLuAoX5m6gAwE+w1/SeOk3yx6rLgM25MfYckekZ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29/03/2019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563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6750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447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955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29/03/2019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29/03/2019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29/03/2019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32910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Mouthier</a:t>
            </a:r>
            <a:r>
              <a:rPr lang="fr-FR" sz="8800" b="1" dirty="0" smtClean="0">
                <a:latin typeface="Brush Script MT" panose="03060802040406070304" pitchFamily="66" charset="0"/>
              </a:rPr>
              <a:t> haute pierre     dans le Doubs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602_Persil246_001.wav"/>
          </p:stSnd>
        </p:sndAc>
      </p:transition>
    </mc:Choice>
    <mc:Fallback>
      <p:transition spd="slow" advTm="13000">
        <p:fade/>
        <p:sndAc>
          <p:stSnd loop="1">
            <p:snd r:embed="rId3" name="602_Persil246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883395" y="763230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Village </a:t>
            </a:r>
            <a:r>
              <a:rPr lang="fr-FR" sz="8800" b="1" dirty="0">
                <a:latin typeface="Brush Script MT" panose="03060802040406070304" pitchFamily="66" charset="0"/>
              </a:rPr>
              <a:t>préféré des </a:t>
            </a:r>
            <a:r>
              <a:rPr lang="fr-FR" sz="8800" b="1" dirty="0" smtClean="0">
                <a:latin typeface="Brush Script MT" panose="03060802040406070304" pitchFamily="66" charset="0"/>
              </a:rPr>
              <a:t>  Français</a:t>
            </a:r>
            <a:r>
              <a:rPr lang="fr-FR" sz="8800" b="1" dirty="0">
                <a:latin typeface="Brush Script MT" panose="03060802040406070304" pitchFamily="66" charset="0"/>
              </a:rPr>
              <a:t>.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Mouthier</a:t>
            </a:r>
            <a:r>
              <a:rPr lang="fr-FR" sz="8800" b="1" dirty="0" smtClean="0">
                <a:latin typeface="Brush Script MT" panose="03060802040406070304" pitchFamily="66" charset="0"/>
              </a:rPr>
              <a:t>-  Haute-Pierre du Doubs qui concourt pour ce titre !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7270" y="628059"/>
            <a:ext cx="5844207" cy="56146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Étoile à 5 branches 8"/>
          <p:cNvSpPr/>
          <p:nvPr/>
        </p:nvSpPr>
        <p:spPr>
          <a:xfrm>
            <a:off x="7413842" y="2860938"/>
            <a:ext cx="410817" cy="331304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932122" y="2516428"/>
            <a:ext cx="29634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err="1" smtClean="0">
                <a:solidFill>
                  <a:srgbClr val="FF0000"/>
                </a:solidFill>
              </a:rPr>
              <a:t>Mouhier</a:t>
            </a:r>
            <a:r>
              <a:rPr lang="fr-FR" sz="2400" b="1" dirty="0" smtClean="0">
                <a:solidFill>
                  <a:srgbClr val="FF0000"/>
                </a:solidFill>
              </a:rPr>
              <a:t> Haute pierre</a:t>
            </a:r>
            <a:endParaRPr lang="fr-F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9061" y="618214"/>
            <a:ext cx="5353878" cy="5621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573" y="650379"/>
            <a:ext cx="9940236" cy="5602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22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507956" y="889842"/>
            <a:ext cx="91760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err="1">
                <a:latin typeface="Brush Script MT" panose="03060802040406070304" pitchFamily="66" charset="0"/>
              </a:rPr>
              <a:t>Mouthier</a:t>
            </a:r>
            <a:r>
              <a:rPr lang="fr-FR" sz="5400" b="1" dirty="0">
                <a:latin typeface="Brush Script MT" panose="03060802040406070304" pitchFamily="66" charset="0"/>
              </a:rPr>
              <a:t>-Haute-Pierre est une commune française située dans le département du Doubs en région Bourgogne-Franche-Comté. Ses habitants sont appelés les Guilloux et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Guillouses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7462" y="602142"/>
            <a:ext cx="8461266" cy="5650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262" y="608944"/>
            <a:ext cx="8471466" cy="5644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262" y="608944"/>
            <a:ext cx="8471466" cy="5644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6262"/>
            <a:ext cx="12192000" cy="57054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3962" y="685800"/>
            <a:ext cx="9744075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610439"/>
            <a:ext cx="10031322" cy="5642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7061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07181"/>
            <a:ext cx="8465459" cy="5643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3565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863269" y="687287"/>
            <a:ext cx="832585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C’était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Mouthier</a:t>
            </a:r>
            <a:r>
              <a:rPr lang="fr-FR" sz="8800" b="1" dirty="0" smtClean="0">
                <a:latin typeface="Brush Script MT" panose="03060802040406070304" pitchFamily="66" charset="0"/>
              </a:rPr>
              <a:t> haute pierre      dans le Doubs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</a:t>
            </a:r>
            <a:r>
              <a:rPr lang="fr-FR" sz="8800" b="1" dirty="0" smtClean="0">
                <a:latin typeface="Brush Script MT" panose="03060802040406070304" pitchFamily="66" charset="0"/>
              </a:rPr>
              <a:t>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673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</TotalTime>
  <Words>447</Words>
  <Application>Microsoft Office PowerPoint</Application>
  <PresentationFormat>Grand écran</PresentationFormat>
  <Paragraphs>127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2019-02-01T14:09:57Z</dcterms:created>
  <dcterms:modified xsi:type="dcterms:W3CDTF">2019-03-29T19:02:28Z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