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5"/>
  </p:notesMasterIdLst>
  <p:sldIdLst>
    <p:sldId id="257" r:id="rId2"/>
    <p:sldId id="279" r:id="rId3"/>
    <p:sldId id="282" r:id="rId4"/>
    <p:sldId id="278" r:id="rId5"/>
    <p:sldId id="259" r:id="rId6"/>
    <p:sldId id="281" r:id="rId7"/>
    <p:sldId id="288" r:id="rId8"/>
    <p:sldId id="256" r:id="rId9"/>
    <p:sldId id="258" r:id="rId10"/>
    <p:sldId id="260" r:id="rId11"/>
    <p:sldId id="261" r:id="rId12"/>
    <p:sldId id="271" r:id="rId13"/>
    <p:sldId id="276" r:id="rId14"/>
    <p:sldId id="277" r:id="rId15"/>
    <p:sldId id="280" r:id="rId16"/>
    <p:sldId id="275" r:id="rId17"/>
    <p:sldId id="285" r:id="rId18"/>
    <p:sldId id="284" r:id="rId19"/>
    <p:sldId id="286" r:id="rId20"/>
    <p:sldId id="290" r:id="rId21"/>
    <p:sldId id="272" r:id="rId22"/>
    <p:sldId id="283" r:id="rId23"/>
    <p:sldId id="289" r:id="rId2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5xYtGv+IKZ3nmtHH98sD2w==" hashData="JpSaMTfOrHvuns1wIMVYceC34uH8kA/9c/g4N2NFT6RR/9VQiGy/GL43CXC+sR9J9fOUR5teBUjeV7Nk2PLNF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78" y="1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17/07/2020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08981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83245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19528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3675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76192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474754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73490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280345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41254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673385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040297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090915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355448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906817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392826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924148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75676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17/07/2020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3000">
        <p15:prstTrans prst="peelOff"/>
      </p:transition>
    </mc:Choice>
    <mc:Fallback xmlns=""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17/07/2020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3000">
        <p15:prstTrans prst="peelOff"/>
      </p:transition>
    </mc:Choice>
    <mc:Fallback xmlns=""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17/07/2020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3000">
        <p15:prstTrans prst="peelOff"/>
      </p:transition>
    </mc:Choice>
    <mc:Fallback xmlns=""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17/07/2020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3000">
        <p15:prstTrans prst="peelOff"/>
      </p:transition>
    </mc:Choice>
    <mc:Fallback xmlns=""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17/07/2020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3000">
        <p15:prstTrans prst="peelOff"/>
      </p:transition>
    </mc:Choice>
    <mc:Fallback xmlns=""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17/07/2020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3000">
        <p15:prstTrans prst="peelOff"/>
      </p:transition>
    </mc:Choice>
    <mc:Fallback xmlns=""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17/07/2020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3000">
        <p15:prstTrans prst="peelOff"/>
      </p:transition>
    </mc:Choice>
    <mc:Fallback xmlns=""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17/07/2020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3000">
        <p15:prstTrans prst="peelOff"/>
      </p:transition>
    </mc:Choice>
    <mc:Fallback xmlns=""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17/07/2020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3000">
        <p15:prstTrans prst="peelOff"/>
      </p:transition>
    </mc:Choice>
    <mc:Fallback xmlns=""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17/07/2020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3000">
        <p15:prstTrans prst="peelOff"/>
      </p:transition>
    </mc:Choice>
    <mc:Fallback xmlns=""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17/07/2020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3000">
        <p15:prstTrans prst="peelOff"/>
      </p:transition>
    </mc:Choice>
    <mc:Fallback xmlns=""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17/07/2020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3000">
        <p15:prstTrans prst="peelOff"/>
      </p:transition>
    </mc:Choice>
    <mc:Fallback xmlns=""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6467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chemeClr val="accent1">
                    <a:lumMod val="45000"/>
                    <a:lumOff val="55000"/>
                  </a:schemeClr>
                </a:gs>
                <a:gs pos="4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17/07/2020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612697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166109" y="2028616"/>
            <a:ext cx="9769389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atin typeface="Brush Script MT" panose="03060802040406070304" pitchFamily="66" charset="0"/>
              </a:rPr>
              <a:t>   </a:t>
            </a:r>
            <a:r>
              <a:rPr lang="fr-FR" sz="8800" b="1" dirty="0" err="1" smtClean="0">
                <a:latin typeface="Brush Script MT" panose="03060802040406070304" pitchFamily="66" charset="0"/>
              </a:rPr>
              <a:t>Mornac</a:t>
            </a:r>
            <a:r>
              <a:rPr lang="fr-FR" sz="8800" b="1" dirty="0" smtClean="0">
                <a:latin typeface="Brush Script MT" panose="03060802040406070304" pitchFamily="66" charset="0"/>
              </a:rPr>
              <a:t>-sur-Seudre</a:t>
            </a:r>
          </a:p>
          <a:p>
            <a:r>
              <a:rPr lang="fr-FR" sz="8800" b="1" dirty="0"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atin typeface="Brush Script MT" panose="03060802040406070304" pitchFamily="66" charset="0"/>
              </a:rPr>
              <a:t>        par Lande  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3000">
        <p15:prstTrans prst="peelOff"/>
        <p:sndAc>
          <p:stSnd loop="1">
            <p:snd r:embed="rId3" name="Musique douce de fond .wav"/>
          </p:stSnd>
        </p:sndAc>
      </p:transition>
    </mc:Choice>
    <mc:Fallback xmlns="">
      <p:transition spd="slow" advTm="13000">
        <p:fade/>
        <p:sndAc>
          <p:stSnd loop="1">
            <p:snd r:embed="rId6" name="Musique douce de fond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17/07/2020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1234" y="610439"/>
            <a:ext cx="9362367" cy="56174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50097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3000">
        <p15:prstTrans prst="peelOff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17/07/2020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2798" y="610438"/>
            <a:ext cx="5486399" cy="5642621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4208976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3000">
        <p15:prstTrans prst="peelOff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9782" y="610439"/>
            <a:ext cx="10923105" cy="564261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17/07/2020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19951983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3000">
        <p15:prstTrans prst="peelOff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17/07/2020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sp>
        <p:nvSpPr>
          <p:cNvPr id="2" name="Rectangle 1"/>
          <p:cNvSpPr/>
          <p:nvPr/>
        </p:nvSpPr>
        <p:spPr>
          <a:xfrm>
            <a:off x="909430" y="1720839"/>
            <a:ext cx="10373139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7200" b="1" dirty="0">
                <a:latin typeface="Brush Script MT" panose="03060802040406070304" pitchFamily="66" charset="0"/>
              </a:rPr>
              <a:t>Village préféré des Français. </a:t>
            </a:r>
            <a:r>
              <a:rPr lang="fr-FR" sz="7200" b="1" dirty="0" err="1" smtClean="0">
                <a:latin typeface="Brush Script MT" panose="03060802040406070304" pitchFamily="66" charset="0"/>
              </a:rPr>
              <a:t>Mornac</a:t>
            </a:r>
            <a:r>
              <a:rPr lang="fr-FR" sz="7200" b="1" dirty="0" smtClean="0">
                <a:latin typeface="Brush Script MT" panose="03060802040406070304" pitchFamily="66" charset="0"/>
              </a:rPr>
              <a:t>-sur-Seudre en nouvelle aquitaine qui concourt à ce titre !</a:t>
            </a:r>
            <a:endParaRPr lang="fr-FR" sz="72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3000">
        <p15:prstTrans prst="peelOff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17/07/2020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56459" y="633343"/>
            <a:ext cx="5849518" cy="561971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Soleil 8"/>
          <p:cNvSpPr/>
          <p:nvPr/>
        </p:nvSpPr>
        <p:spPr>
          <a:xfrm>
            <a:off x="4717297" y="3385536"/>
            <a:ext cx="534838" cy="500332"/>
          </a:xfrm>
          <a:prstGeom prst="su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4038600" y="3060836"/>
            <a:ext cx="30371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err="1" smtClean="0">
                <a:solidFill>
                  <a:srgbClr val="FF0000"/>
                </a:solidFill>
              </a:rPr>
              <a:t>Mornac</a:t>
            </a:r>
            <a:r>
              <a:rPr lang="fr-FR" sz="2800" b="1" dirty="0" smtClean="0">
                <a:solidFill>
                  <a:srgbClr val="FF0000"/>
                </a:solidFill>
              </a:rPr>
              <a:t>-sur-Seudre</a:t>
            </a:r>
            <a:endParaRPr lang="fr-FR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56589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3000">
        <p15:prstTrans prst="peelOff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87628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17/07/2020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sp>
        <p:nvSpPr>
          <p:cNvPr id="2" name="Rectangle 1"/>
          <p:cNvSpPr/>
          <p:nvPr/>
        </p:nvSpPr>
        <p:spPr>
          <a:xfrm>
            <a:off x="978567" y="994611"/>
            <a:ext cx="10523621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err="1">
                <a:latin typeface="Brush Script MT" panose="03060802040406070304" pitchFamily="66" charset="0"/>
              </a:rPr>
              <a:t>Mornac</a:t>
            </a:r>
            <a:r>
              <a:rPr lang="fr-FR" sz="6600" b="1" dirty="0">
                <a:latin typeface="Brush Script MT" panose="03060802040406070304" pitchFamily="66" charset="0"/>
              </a:rPr>
              <a:t>-sur-Seudre est une commune du Sud-Ouest de la France, située dans le département de la Charente-Maritime. Ses habitants sont appelés les </a:t>
            </a:r>
            <a:r>
              <a:rPr lang="fr-FR" sz="6600" b="1" dirty="0" err="1">
                <a:latin typeface="Brush Script MT" panose="03060802040406070304" pitchFamily="66" charset="0"/>
              </a:rPr>
              <a:t>Mornaçons</a:t>
            </a:r>
            <a:r>
              <a:rPr lang="fr-FR" sz="6600" b="1" dirty="0">
                <a:latin typeface="Brush Script MT" panose="03060802040406070304" pitchFamily="66" charset="0"/>
              </a:rPr>
              <a:t> et les </a:t>
            </a:r>
            <a:r>
              <a:rPr lang="fr-FR" sz="6600" b="1" dirty="0" err="1">
                <a:latin typeface="Brush Script MT" panose="03060802040406070304" pitchFamily="66" charset="0"/>
              </a:rPr>
              <a:t>Mornaçonnes</a:t>
            </a:r>
            <a:r>
              <a:rPr lang="fr-FR" sz="3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910213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3000">
        <p15:prstTrans prst="peelOff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4">
                    <a:lumMod val="50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3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17/07/2020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9663" y="636615"/>
            <a:ext cx="6352674" cy="55847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3000">
        <p15:prstTrans prst="peelOff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6467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17/07/2020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4900" y="661737"/>
            <a:ext cx="7410784" cy="55580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3000">
        <p15:prstTrans prst="peelOff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47" y="30185"/>
            <a:ext cx="12107705" cy="6797629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17/07/2020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3269" y="639247"/>
            <a:ext cx="8465459" cy="55795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3000">
        <p15:prstTrans prst="peelOff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17/07/2020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9911" y="607181"/>
            <a:ext cx="8468817" cy="56458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3000">
        <p15:prstTrans prst="peelOff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17/07/2020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6553" y="622654"/>
            <a:ext cx="8492175" cy="56304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985269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3000">
        <p15:prstTrans prst="peelOff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17/07/2020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4232" y="617023"/>
            <a:ext cx="7475621" cy="55999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021838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3000">
        <p15:prstTrans prst="peelOff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17/07/2020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4830" y="603900"/>
            <a:ext cx="8463897" cy="56491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28219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3000">
        <p15:prstTrans prst="peelOff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17/07/2020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3037" y="626123"/>
            <a:ext cx="10048100" cy="56269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611020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3000">
        <p15:prstTrans prst="peelOff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1684" y="360947"/>
            <a:ext cx="10908632" cy="613610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17/07/2020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30121186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3000">
        <p15:prstTrans prst="peelOff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17/07/2020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17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730" t="7212" r="-1"/>
          <a:stretch/>
        </p:blipFill>
        <p:spPr>
          <a:xfrm>
            <a:off x="1573505" y="610439"/>
            <a:ext cx="9044990" cy="56445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033311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3000">
        <p15:prstTrans prst="peelOff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17/07/2020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18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75260" y="596921"/>
            <a:ext cx="8453468" cy="56561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227648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3000">
        <p15:prstTrans prst="peelOff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63359"/>
            <a:ext cx="12192000" cy="573128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17/07/2020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19</a:t>
            </a:fld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24515042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3000">
        <p15:prstTrans prst="peelOff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17/07/2020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20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4631" y="610439"/>
            <a:ext cx="10052941" cy="56426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152296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3000">
        <p15:prstTrans prst="peelOff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488" y="866274"/>
            <a:ext cx="12068165" cy="5133473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17/07/2020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21</a:t>
            </a:fld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12499896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3000">
        <p15:prstTrans prst="peelOff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17/07/2020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22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36763" y="622518"/>
            <a:ext cx="8491965" cy="56305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488044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3000">
        <p15:prstTrans prst="peelOff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6467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chemeClr val="accent1">
                    <a:lumMod val="45000"/>
                    <a:lumOff val="55000"/>
                  </a:schemeClr>
                </a:gs>
                <a:gs pos="4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17/07/2020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23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211305" y="1351508"/>
            <a:ext cx="9769389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atin typeface="Brush Script MT" panose="03060802040406070304" pitchFamily="66" charset="0"/>
              </a:rPr>
              <a:t>          C’était</a:t>
            </a: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   </a:t>
            </a:r>
            <a:r>
              <a:rPr lang="fr-FR" sz="8800" b="1" dirty="0" err="1" smtClean="0">
                <a:latin typeface="Brush Script MT" panose="03060802040406070304" pitchFamily="66" charset="0"/>
              </a:rPr>
              <a:t>Mornac</a:t>
            </a:r>
            <a:r>
              <a:rPr lang="fr-FR" sz="8800" b="1" dirty="0" smtClean="0">
                <a:latin typeface="Brush Script MT" panose="03060802040406070304" pitchFamily="66" charset="0"/>
              </a:rPr>
              <a:t>-sur-Seudre</a:t>
            </a:r>
          </a:p>
          <a:p>
            <a:r>
              <a:rPr lang="fr-FR" sz="8800" b="1" dirty="0"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atin typeface="Brush Script MT" panose="03060802040406070304" pitchFamily="66" charset="0"/>
              </a:rPr>
              <a:t>        par Lande  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23451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3000">
        <p15:prstTrans prst="peelOff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240</TotalTime>
  <Words>424</Words>
  <Application>Microsoft Office PowerPoint</Application>
  <PresentationFormat>Grand écran</PresentationFormat>
  <Paragraphs>123</Paragraphs>
  <Slides>23</Slides>
  <Notes>23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28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48</cp:revision>
  <dcterms:created xsi:type="dcterms:W3CDTF">2019-02-01T14:09:57Z</dcterms:created>
  <dcterms:modified xsi:type="dcterms:W3CDTF">2020-07-17T15:59:07Z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