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79" r:id="rId3"/>
    <p:sldId id="282" r:id="rId4"/>
    <p:sldId id="278" r:id="rId5"/>
    <p:sldId id="260" r:id="rId6"/>
    <p:sldId id="259" r:id="rId7"/>
    <p:sldId id="276" r:id="rId8"/>
    <p:sldId id="285" r:id="rId9"/>
    <p:sldId id="256" r:id="rId10"/>
    <p:sldId id="258" r:id="rId11"/>
    <p:sldId id="271" r:id="rId12"/>
    <p:sldId id="261" r:id="rId13"/>
    <p:sldId id="277" r:id="rId14"/>
    <p:sldId id="280" r:id="rId15"/>
    <p:sldId id="275" r:id="rId16"/>
    <p:sldId id="272" r:id="rId17"/>
    <p:sldId id="281" r:id="rId18"/>
    <p:sldId id="283" r:id="rId19"/>
    <p:sldId id="287" r:id="rId20"/>
    <p:sldId id="288" r:id="rId21"/>
    <p:sldId id="290" r:id="rId22"/>
    <p:sldId id="284" r:id="rId23"/>
    <p:sldId id="286" r:id="rId24"/>
    <p:sldId id="28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g3DcihhCAalVLYJO8aT4g==" hashData="6FyaWegaQAAX3zoiM6/Q9VOzjH3VbLoTEKDkmeBPT3wQFp9BHP2cT3Ubo9hyQlNzDh2FccKGBNfhSMdpAOnv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2050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403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8413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769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6464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563262" y="1627126"/>
            <a:ext cx="7065476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atin typeface="Brush Script MT" panose="03060802040406070304" pitchFamily="66" charset="0"/>
              </a:rPr>
              <a:t>L</a:t>
            </a:r>
            <a:r>
              <a:rPr lang="fr-FR" sz="13800" b="1" dirty="0" smtClean="0">
                <a:latin typeface="Brush Script MT" panose="03060802040406070304" pitchFamily="66" charset="0"/>
              </a:rPr>
              <a:t>e </a:t>
            </a:r>
            <a:r>
              <a:rPr lang="fr-FR" sz="13800" b="1" dirty="0" err="1" smtClean="0">
                <a:latin typeface="Brush Script MT" panose="03060802040406070304" pitchFamily="66" charset="0"/>
              </a:rPr>
              <a:t>Thoureil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115-ADMIRE CE JOUR_001.wav"/>
          </p:stSnd>
        </p:sndAc>
      </p:transition>
    </mc:Choice>
    <mc:Fallback>
      <p:transition spd="slow" advTm="13000">
        <p:fade/>
        <p:sndAc>
          <p:stSnd loop="1">
            <p:snd r:embed="rId3" name="115-ADMIRE CE JOU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182" y="610439"/>
            <a:ext cx="5873360" cy="56426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Étoile à 5 branches 8"/>
          <p:cNvSpPr/>
          <p:nvPr/>
        </p:nvSpPr>
        <p:spPr>
          <a:xfrm>
            <a:off x="5147733" y="2472267"/>
            <a:ext cx="355600" cy="389466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704689" y="2890567"/>
            <a:ext cx="12416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Le </a:t>
            </a:r>
            <a:r>
              <a:rPr lang="fr-FR" b="1" dirty="0" err="1">
                <a:solidFill>
                  <a:srgbClr val="FF0000"/>
                </a:solidFill>
              </a:rPr>
              <a:t>Thoureil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26532" y="1405902"/>
            <a:ext cx="1072726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800" b="1" dirty="0" smtClean="0">
                <a:latin typeface="Brush Script MT" panose="03060802040406070304" pitchFamily="66" charset="0"/>
              </a:rPr>
              <a:t>Le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Thoureil</a:t>
            </a:r>
            <a:r>
              <a:rPr lang="fr-FR" sz="8800" b="1" dirty="0" smtClean="0">
                <a:latin typeface="Brush Script MT" panose="03060802040406070304" pitchFamily="66" charset="0"/>
              </a:rPr>
              <a:t> représentera le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maine</a:t>
            </a:r>
            <a:r>
              <a:rPr lang="fr-FR" sz="8800" b="1" dirty="0" smtClean="0">
                <a:latin typeface="Brush Script MT" panose="03060802040406070304" pitchFamily="66" charset="0"/>
              </a:rPr>
              <a:t> et Loire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2800" y="659725"/>
            <a:ext cx="7924800" cy="5610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6456" y="624155"/>
            <a:ext cx="7951944" cy="5628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599" y="622300"/>
            <a:ext cx="7450667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838200" y="612844"/>
            <a:ext cx="107611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 </a:t>
            </a:r>
            <a:r>
              <a:rPr lang="fr-FR" sz="4000" b="1" dirty="0" err="1">
                <a:latin typeface="Brush Script MT" panose="03060802040406070304" pitchFamily="66" charset="0"/>
              </a:rPr>
              <a:t>Thoureil</a:t>
            </a:r>
            <a:r>
              <a:rPr lang="fr-FR" sz="4000" b="1" dirty="0">
                <a:latin typeface="Brush Script MT" panose="03060802040406070304" pitchFamily="66" charset="0"/>
              </a:rPr>
              <a:t> est une ancienne commune française située dans le département de Maine-et-Loire, en région Pays de la Loire, devenue le 1er janvier 2016, une commune déléguée de la commune nouvelle de Gennes-Val de Loire1, puis, le 1er janvier 2018, de Gennes-Val-de-Loire</a:t>
            </a:r>
            <a:r>
              <a:rPr lang="fr-FR" sz="4000" b="1" dirty="0" smtClean="0">
                <a:latin typeface="Brush Script MT" panose="03060802040406070304" pitchFamily="66" charset="0"/>
              </a:rPr>
              <a:t>.</a:t>
            </a:r>
            <a:endParaRPr lang="fr-FR" sz="4000" b="1" dirty="0">
              <a:latin typeface="Brush Script MT" panose="03060802040406070304" pitchFamily="66" charset="0"/>
            </a:endParaRPr>
          </a:p>
          <a:p>
            <a:r>
              <a:rPr lang="fr-FR" sz="4000" b="1" dirty="0">
                <a:latin typeface="Brush Script MT" panose="03060802040406070304" pitchFamily="66" charset="0"/>
              </a:rPr>
              <a:t>Outre plusieurs édifices religieux patrimoniaux, érigés sur son territoire, le village-portuaire du </a:t>
            </a:r>
            <a:r>
              <a:rPr lang="fr-FR" sz="4000" b="1" dirty="0" err="1">
                <a:latin typeface="Brush Script MT" panose="03060802040406070304" pitchFamily="66" charset="0"/>
              </a:rPr>
              <a:t>Thoureil</a:t>
            </a:r>
            <a:r>
              <a:rPr lang="fr-FR" sz="4000" b="1" dirty="0">
                <a:latin typeface="Brush Script MT" panose="03060802040406070304" pitchFamily="66" charset="0"/>
              </a:rPr>
              <a:t> compte des demeures anciennes en tuffeau et un amarrage de bateaux-traditionnels. Ce patrimoine a permis la labellisation Petite-cité de caractère.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593072"/>
            <a:ext cx="8465459" cy="5671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800" y="609599"/>
            <a:ext cx="75184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6822" y="595871"/>
            <a:ext cx="8451906" cy="5657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47699"/>
            <a:ext cx="9965082" cy="5605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169" y="601669"/>
            <a:ext cx="8460559" cy="5651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783" y="636063"/>
            <a:ext cx="8990617" cy="5616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582" y="593788"/>
            <a:ext cx="10038618" cy="5659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588" y="647700"/>
            <a:ext cx="7473812" cy="5605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606" y="604520"/>
            <a:ext cx="8127394" cy="5648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340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00075"/>
            <a:ext cx="10049749" cy="5652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315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5803"/>
            <a:ext cx="8465460" cy="5646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27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0399" y="1049867"/>
            <a:ext cx="10837333" cy="4825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454" y="1295623"/>
            <a:ext cx="10833213" cy="4241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599705" y="610439"/>
            <a:ext cx="6992589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11500" b="1" dirty="0" smtClean="0"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L</a:t>
            </a:r>
            <a:r>
              <a:rPr lang="fr-FR" sz="13800" b="1" dirty="0" smtClean="0">
                <a:latin typeface="Brush Script MT" panose="03060802040406070304" pitchFamily="66" charset="0"/>
              </a:rPr>
              <a:t>e </a:t>
            </a:r>
            <a:r>
              <a:rPr lang="fr-FR" sz="13800" b="1" dirty="0" err="1" smtClean="0">
                <a:latin typeface="Brush Script MT" panose="03060802040406070304" pitchFamily="66" charset="0"/>
              </a:rPr>
              <a:t>Thoureil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 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076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494</Words>
  <Application>Microsoft Office PowerPoint</Application>
  <PresentationFormat>Grand écran</PresentationFormat>
  <Paragraphs>127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2019-02-01T14:09:57Z</dcterms:created>
  <dcterms:modified xsi:type="dcterms:W3CDTF">2019-03-24T20:08:10Z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