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9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j/S8FcXjx9LvTPztB101g==" hashData="W/JM28xoXlWDtPYLji3ZGNsIWYGRNMRPHPPQob3WiRTqFWevbAHwTR5s0Z21NoJL8eFAga+qjdwiw8XSjI7uy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24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CA9918-3E79-45FF-8F64-198AB1456205}" type="datetimeFigureOut">
              <a:rPr lang="fr-FR" smtClean="0"/>
              <a:t>29/10/2020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E5C2F5-4648-4396-95A6-31AA2304A4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7796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4637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0573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31829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993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70350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46323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4277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66911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87210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8689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4531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84525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5044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6393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6078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6990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46880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D3407-CECF-4A1E-93C6-25437AE190D6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319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AFB54-3C2D-4D8D-9494-0F8C72D46C69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9741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D9092-D659-49C6-A3CC-A846AF2B2A9E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1214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BBB12-777D-4BB8-B0A4-E369AA86B16B}" type="datetime1">
              <a:rPr lang="fr-FR" smtClean="0"/>
              <a:t>29/10/2020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0307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68DD7-5B1D-4B1F-8731-56A1B681CAF9}" type="datetime1">
              <a:rPr lang="fr-FR" smtClean="0"/>
              <a:t>29/10/2020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1912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443B9-51AA-460C-9835-FC8139078013}" type="datetime1">
              <a:rPr lang="fr-FR" smtClean="0"/>
              <a:t>29/10/2020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0490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0E747-BD63-444C-B215-7850084C62DF}" type="datetime1">
              <a:rPr lang="fr-FR" smtClean="0"/>
              <a:t>29/10/2020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754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1E2E1-5D16-4C7B-9525-F836C729F83F}" type="datetime1">
              <a:rPr lang="fr-FR" smtClean="0"/>
              <a:t>29/10/2020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7589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94850-83E0-4B32-B389-448E5022A731}" type="datetime1">
              <a:rPr lang="fr-FR" smtClean="0"/>
              <a:t>29/10/2020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678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4AA0-2C40-4C95-B757-7790C770D877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4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F89AE-DF20-47FC-8177-F0FDEE19DFE7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533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67000">
              <a:schemeClr val="accent2">
                <a:lumMod val="75000"/>
              </a:schemeClr>
            </a:gs>
            <a:gs pos="83000">
              <a:schemeClr val="accent2">
                <a:lumMod val="50000"/>
              </a:schemeClr>
            </a:gs>
            <a:gs pos="94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D17A85-1A2F-4A30-8C69-A1084E6D6429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8107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0"/>
          <a:stretch/>
        </p:blipFill>
        <p:spPr>
          <a:xfrm>
            <a:off x="1066800" y="906788"/>
            <a:ext cx="10136580" cy="502336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71917" y="1102223"/>
            <a:ext cx="945328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'</a:t>
            </a:r>
            <a:r>
              <a:rPr lang="fr-FR" sz="6000" b="1" dirty="0" err="1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bumpkin</a:t>
            </a:r>
            <a:r>
              <a:rPr lang="fr-FR" sz="6000" b="1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' est la nouvelle tendance photo qui envahit les réseaux</a:t>
            </a:r>
          </a:p>
        </p:txBody>
      </p:sp>
    </p:spTree>
    <p:extLst>
      <p:ext uri="{BB962C8B-B14F-4D97-AF65-F5344CB8AC3E}">
        <p14:creationId xmlns:p14="http://schemas.microsoft.com/office/powerpoint/2010/main" val="2555972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Monia - Peter Holm.wav"/>
          </p:stSnd>
        </p:sndAc>
      </p:transition>
    </mc:Choice>
    <mc:Fallback>
      <p:transition spd="slow" advTm="13000">
        <p:wedge/>
        <p:sndAc>
          <p:stSnd loop="1">
            <p:snd r:embed="rId3" name="Monia - Peter Hol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45023" y="1228397"/>
            <a:ext cx="890195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Ces </a:t>
            </a:r>
            <a:r>
              <a:rPr lang="fr-FR" sz="28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personnes semblent avoir fait trop d'UV, mais en réalité, elles participent à la nouvelle tendance photo '</a:t>
            </a:r>
            <a:r>
              <a:rPr lang="fr-FR" sz="2800" b="1" dirty="0" err="1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bumpkin</a:t>
            </a:r>
            <a:r>
              <a:rPr lang="fr-FR" sz="28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' qui envahit les réseaux ces derniers jours. Le but est de trouver une citrouille ressemblant à des fesses et de la mettre à la place de son popotin pour faire une photo originale.</a:t>
            </a:r>
          </a:p>
          <a:p>
            <a:r>
              <a:rPr lang="fr-FR" sz="28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Avec toute la négativité qui règne actuellement dans le monde, pourquoi ne pas utiliser une citrouille pour faire rire ? </a:t>
            </a:r>
            <a:endParaRPr lang="fr-FR" sz="2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4174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08"/>
          <a:stretch/>
        </p:blipFill>
        <p:spPr>
          <a:xfrm>
            <a:off x="3937723" y="910718"/>
            <a:ext cx="4316553" cy="50365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082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7252" y="895044"/>
            <a:ext cx="3307975" cy="50526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0065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4943" y="915421"/>
            <a:ext cx="3932593" cy="50271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215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0" y="901263"/>
            <a:ext cx="4554520" cy="50402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8194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63011" y="920041"/>
            <a:ext cx="4618989" cy="49966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4602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4"/>
          <a:stretch/>
        </p:blipFill>
        <p:spPr>
          <a:xfrm>
            <a:off x="3472049" y="924657"/>
            <a:ext cx="5247902" cy="50086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7760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51" b="10831"/>
          <a:stretch/>
        </p:blipFill>
        <p:spPr>
          <a:xfrm>
            <a:off x="3076575" y="926892"/>
            <a:ext cx="5946401" cy="50167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62657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61"/>
          <a:stretch/>
        </p:blipFill>
        <p:spPr>
          <a:xfrm>
            <a:off x="3247739" y="896505"/>
            <a:ext cx="5696522" cy="50649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7295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02" r="-80"/>
          <a:stretch/>
        </p:blipFill>
        <p:spPr>
          <a:xfrm>
            <a:off x="3442446" y="940393"/>
            <a:ext cx="5109883" cy="50077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1733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4038600" y="920975"/>
            <a:ext cx="3980664" cy="50160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7253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6542" y="907743"/>
            <a:ext cx="4343399" cy="50373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11914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3813" y="901777"/>
            <a:ext cx="5002306" cy="50363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0729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35"/>
          <a:stretch/>
        </p:blipFill>
        <p:spPr>
          <a:xfrm>
            <a:off x="1672517" y="934571"/>
            <a:ext cx="8877446" cy="49888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842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914400"/>
            <a:ext cx="10058400" cy="5029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0763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0"/>
          <a:stretch/>
        </p:blipFill>
        <p:spPr>
          <a:xfrm>
            <a:off x="1066800" y="906788"/>
            <a:ext cx="10136580" cy="502336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71917" y="1102223"/>
            <a:ext cx="9453283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C’était</a:t>
            </a:r>
          </a:p>
          <a:p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</a:t>
            </a:r>
            <a:r>
              <a:rPr lang="fr-FR" sz="6000" b="1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'</a:t>
            </a:r>
            <a:r>
              <a:rPr lang="fr-FR" sz="6000" b="1" dirty="0" err="1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bumpkin</a:t>
            </a:r>
            <a:r>
              <a:rPr lang="fr-FR" sz="6000" b="1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' est la nouvelle tendance photo qui envahit les réseaux</a:t>
            </a:r>
          </a:p>
        </p:txBody>
      </p:sp>
    </p:spTree>
    <p:extLst>
      <p:ext uri="{BB962C8B-B14F-4D97-AF65-F5344CB8AC3E}">
        <p14:creationId xmlns:p14="http://schemas.microsoft.com/office/powerpoint/2010/main" val="1062732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83</TotalTime>
  <Words>205</Words>
  <Application>Microsoft Office PowerPoint</Application>
  <PresentationFormat>Grand écran</PresentationFormat>
  <Paragraphs>73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Poor Richard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2020-10-29T08:29:16Z</dcterms:created>
  <dcterms:modified xsi:type="dcterms:W3CDTF">2020-10-29T19:50:53Z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