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79" r:id="rId3"/>
    <p:sldId id="282" r:id="rId4"/>
    <p:sldId id="278" r:id="rId5"/>
    <p:sldId id="259" r:id="rId6"/>
    <p:sldId id="281" r:id="rId7"/>
    <p:sldId id="288" r:id="rId8"/>
    <p:sldId id="256" r:id="rId9"/>
    <p:sldId id="260" r:id="rId10"/>
    <p:sldId id="258" r:id="rId11"/>
    <p:sldId id="271" r:id="rId12"/>
    <p:sldId id="261" r:id="rId13"/>
    <p:sldId id="276" r:id="rId14"/>
    <p:sldId id="277" r:id="rId15"/>
    <p:sldId id="280" r:id="rId16"/>
    <p:sldId id="275" r:id="rId17"/>
    <p:sldId id="272" r:id="rId18"/>
    <p:sldId id="283" r:id="rId19"/>
    <p:sldId id="291" r:id="rId20"/>
    <p:sldId id="284" r:id="rId21"/>
    <p:sldId id="286" r:id="rId22"/>
    <p:sldId id="285" r:id="rId23"/>
    <p:sldId id="290" r:id="rId24"/>
    <p:sldId id="28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wzxx2+NQHTXEdvEPFj1wg==" hashData="y5+A6QC1duMr14EJJRIIvl/7kKCsLy8I4FdsMuG3EDLIr5WHzE5/xphPVo3+B7iupqo/P/JnK7dAcrOaRQ1x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0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01/04/2019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66721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85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01/04/2019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01/04/2019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01/04/2019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01/04/2019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01/04/2019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893117" y="692396"/>
            <a:ext cx="6405765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600" b="1" dirty="0" smtClean="0">
                <a:latin typeface="Brush Script MT" panose="03060802040406070304" pitchFamily="66" charset="0"/>
              </a:rPr>
              <a:t>Lauzerte       </a:t>
            </a:r>
            <a:r>
              <a:rPr lang="fr-FR" sz="9600" b="1" dirty="0" smtClean="0">
                <a:latin typeface="Brush Script MT" panose="03060802040406070304" pitchFamily="66" charset="0"/>
              </a:rPr>
              <a:t>Cité médiéval</a:t>
            </a:r>
            <a:endParaRPr lang="fr-FR" sz="96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par </a:t>
            </a:r>
            <a:r>
              <a:rPr lang="fr-FR" sz="8800" b="1" dirty="0" smtClean="0">
                <a:latin typeface="Brush Script MT" panose="03060802040406070304" pitchFamily="66" charset="0"/>
              </a:rPr>
              <a:t>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705852" y="1536173"/>
            <a:ext cx="108284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smtClean="0">
                <a:latin typeface="Brush Script MT" panose="03060802040406070304" pitchFamily="66" charset="0"/>
              </a:rPr>
              <a:t>Lauzerte </a:t>
            </a:r>
            <a:r>
              <a:rPr lang="fr-FR" sz="8000" b="1" dirty="0" smtClean="0">
                <a:latin typeface="Brush Script MT" panose="03060802040406070304" pitchFamily="66" charset="0"/>
              </a:rPr>
              <a:t>en </a:t>
            </a:r>
            <a:r>
              <a:rPr lang="fr-FR" sz="8000" b="1" dirty="0" smtClean="0">
                <a:latin typeface="Brush Script MT" panose="03060802040406070304" pitchFamily="66" charset="0"/>
              </a:rPr>
              <a:t>Tarn-et-Garonne qui </a:t>
            </a:r>
            <a:r>
              <a:rPr lang="fr-FR" sz="8000" b="1" dirty="0" smtClean="0">
                <a:latin typeface="Brush Script MT" panose="03060802040406070304" pitchFamily="66" charset="0"/>
              </a:rPr>
              <a:t>concourt 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</p:spPr>
      </p:pic>
      <p:sp>
        <p:nvSpPr>
          <p:cNvPr id="9" name="Soleil 8"/>
          <p:cNvSpPr/>
          <p:nvPr/>
        </p:nvSpPr>
        <p:spPr>
          <a:xfrm>
            <a:off x="5377213" y="4318270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4917413" y="3953369"/>
            <a:ext cx="14544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Lauzerte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8762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931079" y="1351508"/>
            <a:ext cx="103298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atin typeface="Brush Script MT" panose="03060802040406070304" pitchFamily="66" charset="0"/>
              </a:rPr>
              <a:t>Lauzerte est </a:t>
            </a:r>
            <a:r>
              <a:rPr lang="fr-FR" sz="6600" b="1" dirty="0">
                <a:latin typeface="Brush Script MT" panose="03060802040406070304" pitchFamily="66" charset="0"/>
              </a:rPr>
              <a:t>une commune française située dans le département </a:t>
            </a:r>
            <a:r>
              <a:rPr lang="fr-FR" sz="6600" b="1" dirty="0" smtClean="0">
                <a:latin typeface="Brush Script MT" panose="03060802040406070304" pitchFamily="66" charset="0"/>
              </a:rPr>
              <a:t>du </a:t>
            </a:r>
            <a:r>
              <a:rPr lang="fr-FR" sz="6600" b="1" dirty="0" err="1" smtClean="0">
                <a:latin typeface="Brush Script MT" panose="03060802040406070304" pitchFamily="66" charset="0"/>
              </a:rPr>
              <a:t>Tarne</a:t>
            </a:r>
            <a:r>
              <a:rPr lang="fr-FR" sz="6600" b="1" dirty="0" smtClean="0">
                <a:latin typeface="Brush Script MT" panose="03060802040406070304" pitchFamily="66" charset="0"/>
              </a:rPr>
              <a:t> et </a:t>
            </a:r>
            <a:r>
              <a:rPr lang="fr-FR" sz="6600" b="1" dirty="0" err="1" smtClean="0">
                <a:latin typeface="Brush Script MT" panose="03060802040406070304" pitchFamily="66" charset="0"/>
              </a:rPr>
              <a:t>Garonne.en</a:t>
            </a:r>
            <a:r>
              <a:rPr lang="fr-FR" sz="6600" b="1" dirty="0" smtClean="0">
                <a:latin typeface="Brush Script MT" panose="03060802040406070304" pitchFamily="66" charset="0"/>
              </a:rPr>
              <a:t> région occitane , </a:t>
            </a:r>
            <a:r>
              <a:rPr lang="fr-FR" sz="6600" b="1" dirty="0">
                <a:latin typeface="Brush Script MT" panose="03060802040406070304" pitchFamily="66" charset="0"/>
              </a:rPr>
              <a:t>Ses habitants sont appelés </a:t>
            </a:r>
            <a:r>
              <a:rPr lang="fr-FR" sz="6600" b="1" dirty="0" smtClean="0">
                <a:latin typeface="Brush Script MT" panose="03060802040406070304" pitchFamily="66" charset="0"/>
              </a:rPr>
              <a:t>les </a:t>
            </a:r>
            <a:r>
              <a:rPr lang="fr-FR" sz="6600" b="1" dirty="0" err="1" smtClean="0">
                <a:latin typeface="Brush Script MT" panose="03060802040406070304" pitchFamily="66" charset="0"/>
              </a:rPr>
              <a:t>Lauzertins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268" y="618890"/>
            <a:ext cx="8465459" cy="56202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171074" y="741120"/>
            <a:ext cx="1004235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atin typeface="Brush Script MT" panose="03060802040406070304" pitchFamily="66" charset="0"/>
              </a:rPr>
              <a:t>Lauzerte est située dans le Quercy et plus précisément dans le Quercy Blanc sur l'ancienne route nationale 653</a:t>
            </a:r>
            <a:r>
              <a:rPr lang="fr-FR" sz="4400" b="1" dirty="0" smtClean="0">
                <a:latin typeface="Brush Script MT" panose="03060802040406070304" pitchFamily="66" charset="0"/>
              </a:rPr>
              <a:t>.</a:t>
            </a:r>
            <a:endParaRPr lang="fr-FR" sz="4400" b="1" dirty="0">
              <a:latin typeface="Brush Script MT" panose="03060802040406070304" pitchFamily="66" charset="0"/>
            </a:endParaRPr>
          </a:p>
          <a:p>
            <a:r>
              <a:rPr lang="fr-FR" sz="4400" b="1" dirty="0">
                <a:latin typeface="Brush Script MT" panose="03060802040406070304" pitchFamily="66" charset="0"/>
              </a:rPr>
              <a:t>De son sommet, Lauzerte surveille depuis le </a:t>
            </a:r>
            <a:r>
              <a:rPr lang="fr-FR" sz="4400" b="1" dirty="0" err="1">
                <a:latin typeface="Brush Script MT" panose="03060802040406070304" pitchFamily="66" charset="0"/>
              </a:rPr>
              <a:t>xiie</a:t>
            </a:r>
            <a:r>
              <a:rPr lang="fr-FR" sz="4400" b="1" dirty="0">
                <a:latin typeface="Brush Script MT" panose="03060802040406070304" pitchFamily="66" charset="0"/>
              </a:rPr>
              <a:t> siècle la route Cahors-Moissac et les rivières </a:t>
            </a:r>
            <a:r>
              <a:rPr lang="fr-FR" sz="4400" b="1" dirty="0" err="1">
                <a:latin typeface="Brush Script MT" panose="03060802040406070304" pitchFamily="66" charset="0"/>
              </a:rPr>
              <a:t>Barguelonnette</a:t>
            </a:r>
            <a:r>
              <a:rPr lang="fr-FR" sz="4400" b="1" dirty="0">
                <a:latin typeface="Brush Script MT" panose="03060802040406070304" pitchFamily="66" charset="0"/>
              </a:rPr>
              <a:t> et </a:t>
            </a:r>
            <a:r>
              <a:rPr lang="fr-FR" sz="4400" b="1" dirty="0" err="1">
                <a:latin typeface="Brush Script MT" panose="03060802040406070304" pitchFamily="66" charset="0"/>
              </a:rPr>
              <a:t>Lendou</a:t>
            </a:r>
            <a:r>
              <a:rPr lang="fr-FR" sz="4400" b="1" dirty="0" smtClean="0">
                <a:latin typeface="Brush Script MT" panose="03060802040406070304" pitchFamily="66" charset="0"/>
              </a:rPr>
              <a:t>.</a:t>
            </a:r>
            <a:endParaRPr lang="fr-FR" sz="4400" b="1" dirty="0">
              <a:latin typeface="Brush Script MT" panose="03060802040406070304" pitchFamily="66" charset="0"/>
            </a:endParaRPr>
          </a:p>
          <a:p>
            <a:r>
              <a:rPr lang="fr-FR" sz="4400" b="1" dirty="0">
                <a:latin typeface="Brush Script MT" panose="03060802040406070304" pitchFamily="66" charset="0"/>
              </a:rPr>
              <a:t>Lauzerte est une bastide classée Plus Beaux Villages de France.</a:t>
            </a:r>
          </a:p>
        </p:txBody>
      </p:sp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9221" y="698334"/>
            <a:ext cx="8507093" cy="5570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433" y="620934"/>
            <a:ext cx="7850841" cy="563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6104" y="601578"/>
            <a:ext cx="7539791" cy="56548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6471" y="621255"/>
            <a:ext cx="7497340" cy="5631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358" y="601578"/>
            <a:ext cx="7443537" cy="5582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9270" y="588547"/>
            <a:ext cx="4606793" cy="5664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6325" y="623332"/>
            <a:ext cx="9109591" cy="5629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811" y="622754"/>
            <a:ext cx="5632558" cy="5630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577516"/>
            <a:ext cx="9111916" cy="5662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433" y="574900"/>
            <a:ext cx="7915009" cy="5678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32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189" y="649705"/>
            <a:ext cx="7443537" cy="5582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" y="714375"/>
            <a:ext cx="108585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9656" y="610439"/>
            <a:ext cx="9622149" cy="5642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31657"/>
            <a:ext cx="9993602" cy="5621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4613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01/04/2019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1351508"/>
            <a:ext cx="976938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Lauzerte cité médiéval</a:t>
            </a:r>
            <a:endParaRPr lang="fr-FR" sz="8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486</Words>
  <Application>Microsoft Office PowerPoint</Application>
  <PresentationFormat>Grand écran</PresentationFormat>
  <Paragraphs>131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47</cp:revision>
  <dcterms:created xsi:type="dcterms:W3CDTF">2019-02-01T14:09:57Z</dcterms:created>
  <dcterms:modified xsi:type="dcterms:W3CDTF">2019-04-01T17:54:36Z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