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7" r:id="rId2"/>
    <p:sldId id="279" r:id="rId3"/>
    <p:sldId id="282" r:id="rId4"/>
    <p:sldId id="278" r:id="rId5"/>
    <p:sldId id="259" r:id="rId6"/>
    <p:sldId id="256" r:id="rId7"/>
    <p:sldId id="258" r:id="rId8"/>
    <p:sldId id="260" r:id="rId9"/>
    <p:sldId id="276" r:id="rId10"/>
    <p:sldId id="261" r:id="rId11"/>
    <p:sldId id="277" r:id="rId12"/>
    <p:sldId id="289" r:id="rId13"/>
    <p:sldId id="271" r:id="rId14"/>
    <p:sldId id="280" r:id="rId15"/>
    <p:sldId id="275" r:id="rId16"/>
    <p:sldId id="288" r:id="rId17"/>
    <p:sldId id="272" r:id="rId18"/>
    <p:sldId id="281" r:id="rId19"/>
    <p:sldId id="283" r:id="rId20"/>
    <p:sldId id="285" r:id="rId21"/>
    <p:sldId id="284" r:id="rId22"/>
    <p:sldId id="286" r:id="rId23"/>
    <p:sldId id="287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OK/p/1b53SKfwJ0tSSMlg==" hashData="coc3Txlw02xicaS0XMDfK6rMT3OMArdUYFGO32nDbpOq5wCzZkGMe7Z45nAa+uBy8lLus0nzNqRqA5jDe4rQ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03/01/2020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0898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3245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9528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73490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8034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78462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47475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12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7338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7630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39282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36753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24148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4029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091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35544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94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2B73-236D-4A4A-9D76-2E99AA73FC97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FD724-074E-4689-810B-70809D908054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4F7AF-5455-4E08-B9B1-314A15A58DC0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DAA01-E74B-441D-B079-35BDAE1AC479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21249-EA81-4A40-86B6-64D560F30412}" type="datetime1">
              <a:rPr lang="fr-FR" smtClean="0"/>
              <a:t>03/01/2020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300AA-8D1A-4D5D-878F-8151EE857C1C}" type="datetime1">
              <a:rPr lang="fr-FR" smtClean="0"/>
              <a:t>03/01/2020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0FF03-23ED-4690-9C6E-D740A90AFEF8}" type="datetime1">
              <a:rPr lang="fr-FR" smtClean="0"/>
              <a:t>03/01/2020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40259-5919-4C32-885C-372C6A4311DC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857B55-76E2-4A6D-8E77-0EE2E7C65187}" type="datetime1">
              <a:rPr lang="fr-FR" smtClean="0"/>
              <a:t>03/01/2020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1F12B6-7D46-4583-875F-2C21F6706751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A7C48-58CE-4077-9C4A-39801AC0C076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420EC-1EE7-4BB9-8085-2A56F48448A7}" type="datetime1">
              <a:rPr lang="fr-FR" smtClean="0"/>
              <a:t>03/01/2020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10832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3D8FC9-8953-4251-9704-7193C5E97B2B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2682851"/>
            <a:ext cx="10139543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atin typeface="Brush Script MT" panose="03060802040406070304" pitchFamily="66" charset="0"/>
              </a:rPr>
              <a:t>La </a:t>
            </a:r>
            <a:r>
              <a:rPr lang="fr-FR" sz="13800" b="1" dirty="0">
                <a:latin typeface="Brush Script MT" panose="03060802040406070304" pitchFamily="66" charset="0"/>
              </a:rPr>
              <a:t>Ferté-Milon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par Lande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  <p:sndAc>
          <p:stSnd loop="1">
            <p:snd r:embed="rId3" name="La vie et ses souvenirs .. 29 04 2011_001.wav"/>
          </p:stSnd>
        </p:sndAc>
      </p:transition>
    </mc:Choice>
    <mc:Fallback>
      <p:transition spd="slow" advTm="13000">
        <p:fade/>
        <p:sndAc>
          <p:stSnd loop="1">
            <p:snd r:embed="rId3" name="La vie et ses souvenirs .. 29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1C8DD-EB70-4088-98B9-524C33BBC6F7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1234" y="610439"/>
            <a:ext cx="9362367" cy="5617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50097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21A05-1CB2-4897-8836-D5894F575B48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2798" y="610438"/>
            <a:ext cx="5486399" cy="564262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20897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82" y="610439"/>
            <a:ext cx="10923105" cy="564261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AA4EF7-E845-460A-AC6C-19C56A8452DD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</p:spTree>
    <p:extLst>
      <p:ext uri="{BB962C8B-B14F-4D97-AF65-F5344CB8AC3E}">
        <p14:creationId xmlns:p14="http://schemas.microsoft.com/office/powerpoint/2010/main" val="1995198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CA6C7-1E4C-4F94-8F91-C360628132A4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593574" y="743859"/>
            <a:ext cx="900485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Village préféré des Français. La </a:t>
            </a:r>
            <a:r>
              <a:rPr lang="fr-FR" sz="8800" b="1" dirty="0" smtClean="0">
                <a:latin typeface="Brush Script MT" panose="03060802040406070304" pitchFamily="66" charset="0"/>
              </a:rPr>
              <a:t>Ferté-Milon représentera le Haut-de-France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4">
                    <a:lumMod val="50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3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72983-7654-419A-839C-6500A8F1F3A0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7270" y="640791"/>
            <a:ext cx="5830956" cy="56018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Étoile à 5 branches 8"/>
          <p:cNvSpPr/>
          <p:nvPr/>
        </p:nvSpPr>
        <p:spPr>
          <a:xfrm>
            <a:off x="6319078" y="1660939"/>
            <a:ext cx="278296" cy="238539"/>
          </a:xfrm>
          <a:prstGeom prst="star5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281461" y="1934281"/>
            <a:ext cx="23535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La Ferté-Milon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6467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5F668-D6EE-4727-B839-006384DB8B50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37251" y="666961"/>
            <a:ext cx="9024732" cy="5581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656301-FB77-4C6E-A653-12A7176D8A10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9" y="618890"/>
            <a:ext cx="8465459" cy="56202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878E3-B0D0-4E2C-9A79-7997E131A296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414" y="585010"/>
            <a:ext cx="10090653" cy="5668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2183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BA054-3C95-45AD-980E-30080C7EC36E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588" y="609600"/>
            <a:ext cx="7524612" cy="5643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8C2B4-12D1-47F8-930C-053ADB0F7C0B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269" y="597536"/>
            <a:ext cx="8465460" cy="5662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821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2963F-6228-4239-9269-843DD4B4D676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2437" y="608214"/>
            <a:ext cx="7522763" cy="56448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5257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53EC92-5634-4472-9906-9F5B5BFE2016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4447" y="577200"/>
            <a:ext cx="8424281" cy="5675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985269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3AFFE9-C92E-4F91-B6FB-CC33400092BB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2969" y="610992"/>
            <a:ext cx="10035297" cy="5642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1102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58286-A76F-4507-88AD-296AC1705296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0586" y="610438"/>
            <a:ext cx="7523495" cy="5642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12118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D7EB2-4700-4EFE-8E63-0ED8DC51CC9B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9911" y="607181"/>
            <a:ext cx="8468817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8300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2DD8F-1B9C-4455-88F8-17CCFB1D697B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9911" y="607181"/>
            <a:ext cx="8468818" cy="56458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9989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1B8D9-B91A-48A4-8E15-BBD466B8ECF3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3268" y="603900"/>
            <a:ext cx="8465459" cy="5650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565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F2FB2-3775-4F19-B9A9-7FF02CEF1D28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19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7817" y="681600"/>
            <a:ext cx="4788850" cy="5549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8804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03056-226F-4FD1-B6E2-904D33E7386D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20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7867" y="627634"/>
            <a:ext cx="9093200" cy="5592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03331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4926-7CAE-4C8E-9CA2-99EA0CB54DD9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21</a:t>
            </a:fld>
            <a:endParaRPr lang="fr-FR" sz="1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5451" y="628649"/>
            <a:ext cx="9998949" cy="5624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22764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5" y="33233"/>
            <a:ext cx="12101609" cy="679153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B98DAD-BFD3-4794-9679-FF275996899E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5453" y="662093"/>
            <a:ext cx="7801347" cy="55909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504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93" y="32301"/>
            <a:ext cx="12101609" cy="6791533"/>
          </a:xfrm>
          <a:prstGeom prst="rect">
            <a:avLst/>
          </a:prstGeom>
          <a:ln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39000">
                  <a:schemeClr val="accent1">
                    <a:lumMod val="45000"/>
                    <a:lumOff val="55000"/>
                  </a:schemeClr>
                </a:gs>
                <a:gs pos="46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</a:ln>
        </p:spPr>
      </p:pic>
      <p:sp>
        <p:nvSpPr>
          <p:cNvPr id="5" name="Rectangle 4"/>
          <p:cNvSpPr/>
          <p:nvPr/>
        </p:nvSpPr>
        <p:spPr>
          <a:xfrm>
            <a:off x="1863269" y="-97447"/>
            <a:ext cx="846545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5CC49-0696-4E57-8129-84B70BECE3C5}" type="datetime1">
              <a:rPr lang="fr-FR" sz="1600" b="1" smtClean="0">
                <a:latin typeface="Brush Script MT" panose="03060802040406070304" pitchFamily="66" charset="0"/>
              </a:rPr>
              <a:t>03/01/2020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smtClean="0">
                <a:latin typeface="Brush Script MT" panose="03060802040406070304" pitchFamily="66" charset="0"/>
              </a:rPr>
              <a:t>PPS Lande 2020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865" y="1591363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23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26228" y="581134"/>
            <a:ext cx="1013954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La </a:t>
            </a:r>
            <a:r>
              <a:rPr lang="fr-FR" sz="13800" b="1" dirty="0">
                <a:latin typeface="Brush Script MT" panose="03060802040406070304" pitchFamily="66" charset="0"/>
              </a:rPr>
              <a:t>Ferté-Milon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8800" b="1" dirty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        par Lande  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917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393</Words>
  <Application>Microsoft Office PowerPoint</Application>
  <PresentationFormat>Grand écran</PresentationFormat>
  <Paragraphs>122</Paragraphs>
  <Slides>23</Slides>
  <Notes>23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8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2019-02-01T14:09:57Z</dcterms:created>
  <dcterms:modified xsi:type="dcterms:W3CDTF">2020-01-03T16:38:52Z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