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79" r:id="rId3"/>
    <p:sldId id="282" r:id="rId4"/>
    <p:sldId id="278" r:id="rId5"/>
    <p:sldId id="259" r:id="rId6"/>
    <p:sldId id="256" r:id="rId7"/>
    <p:sldId id="271" r:id="rId8"/>
    <p:sldId id="258" r:id="rId9"/>
    <p:sldId id="260" r:id="rId10"/>
    <p:sldId id="261" r:id="rId11"/>
    <p:sldId id="276" r:id="rId12"/>
    <p:sldId id="277" r:id="rId13"/>
    <p:sldId id="280" r:id="rId14"/>
    <p:sldId id="275" r:id="rId15"/>
    <p:sldId id="272" r:id="rId16"/>
    <p:sldId id="283" r:id="rId17"/>
    <p:sldId id="281" r:id="rId18"/>
    <p:sldId id="285" r:id="rId19"/>
    <p:sldId id="284" r:id="rId20"/>
    <p:sldId id="286" r:id="rId21"/>
    <p:sldId id="288" r:id="rId22"/>
    <p:sldId id="289" r:id="rId23"/>
    <p:sldId id="287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rN2rBkT7VOwJd0VSCyCfg==" hashData="I97RhCOlEp4aQsAFVzPiSOx8Xp4tDTp0M2X9uFnyOengudfIHQRyHvCPd6gX57G5ci2GgMIVXLFW/Cclgk3a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23/10/2019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6750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447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945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23/10/2019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23/10/2019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23/10/2019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1487498"/>
            <a:ext cx="10139543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</a:t>
            </a:r>
            <a:r>
              <a:rPr lang="fr-FR" sz="13800" b="1" dirty="0" err="1" smtClean="0">
                <a:latin typeface="Brush Script MT" panose="03060802040406070304" pitchFamily="66" charset="0"/>
              </a:rPr>
              <a:t>Frazé</a:t>
            </a:r>
            <a:endParaRPr lang="fr-FR" sz="13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par 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602_Persil246_001.wav"/>
          </p:stSnd>
        </p:sndAc>
      </p:transition>
    </mc:Choice>
    <mc:Fallback>
      <p:transition spd="slow" advTm="13000">
        <p:fade/>
        <p:sndAc>
          <p:stSnd loop="1">
            <p:snd r:embed="rId3" name="602_Persil246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010479" y="1094913"/>
            <a:ext cx="10515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Village </a:t>
            </a:r>
            <a:r>
              <a:rPr lang="fr-FR" sz="8800" b="1" dirty="0">
                <a:latin typeface="Brush Script MT" panose="03060802040406070304" pitchFamily="66" charset="0"/>
              </a:rPr>
              <a:t>préféré des </a:t>
            </a:r>
            <a:r>
              <a:rPr lang="fr-FR" sz="8800" b="1" dirty="0" smtClean="0">
                <a:latin typeface="Brush Script MT" panose="03060802040406070304" pitchFamily="66" charset="0"/>
              </a:rPr>
              <a:t>  Français</a:t>
            </a:r>
            <a:r>
              <a:rPr lang="fr-FR" sz="8800" b="1" dirty="0">
                <a:latin typeface="Brush Script MT" panose="03060802040406070304" pitchFamily="66" charset="0"/>
              </a:rPr>
              <a:t>.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Frazé</a:t>
            </a:r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représentera </a:t>
            </a:r>
            <a:r>
              <a:rPr lang="fr-FR" sz="8800" b="1" dirty="0" smtClean="0">
                <a:latin typeface="Brush Script MT" panose="03060802040406070304" pitchFamily="66" charset="0"/>
              </a:rPr>
              <a:t>l’Eure et Loir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7270" y="628059"/>
            <a:ext cx="5844207" cy="56146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Étoile à 5 branches 8"/>
          <p:cNvSpPr/>
          <p:nvPr/>
        </p:nvSpPr>
        <p:spPr>
          <a:xfrm>
            <a:off x="5473148" y="2160105"/>
            <a:ext cx="410817" cy="331304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5883965" y="2137466"/>
            <a:ext cx="12972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err="1">
                <a:solidFill>
                  <a:srgbClr val="FF0000"/>
                </a:solidFill>
              </a:rPr>
              <a:t>Frazé</a:t>
            </a:r>
            <a:endParaRPr lang="fr-FR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4324" y="610439"/>
            <a:ext cx="4823351" cy="5592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115459" y="610439"/>
            <a:ext cx="1004360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>
                <a:latin typeface="Brush Script MT" panose="03060802040406070304" pitchFamily="66" charset="0"/>
              </a:rPr>
              <a:t>Frazé</a:t>
            </a:r>
            <a:r>
              <a:rPr lang="fr-FR" sz="4400" b="1" dirty="0">
                <a:latin typeface="Brush Script MT" panose="03060802040406070304" pitchFamily="66" charset="0"/>
              </a:rPr>
              <a:t> est une commune française située dans le département d'Eure-et-Loir en région Centre-Val de </a:t>
            </a:r>
            <a:r>
              <a:rPr lang="fr-FR" sz="4400" b="1" dirty="0" smtClean="0">
                <a:latin typeface="Brush Script MT" panose="03060802040406070304" pitchFamily="66" charset="0"/>
              </a:rPr>
              <a:t>Loire </a:t>
            </a:r>
            <a:r>
              <a:rPr lang="fr-FR" sz="4400" b="1" dirty="0" err="1" smtClean="0">
                <a:latin typeface="Brush Script MT" panose="03060802040406070304" pitchFamily="66" charset="0"/>
              </a:rPr>
              <a:t>Frazé</a:t>
            </a:r>
            <a:r>
              <a:rPr lang="fr-FR" sz="4400" b="1" dirty="0">
                <a:latin typeface="Brush Script MT" panose="03060802040406070304" pitchFamily="66" charset="0"/>
              </a:rPr>
              <a:t>, un patrimoine exceptionnel</a:t>
            </a:r>
          </a:p>
          <a:p>
            <a:endParaRPr lang="fr-FR" sz="4400" b="1" dirty="0">
              <a:latin typeface="Brush Script MT" panose="03060802040406070304" pitchFamily="66" charset="0"/>
            </a:endParaRPr>
          </a:p>
          <a:p>
            <a:r>
              <a:rPr lang="fr-FR" sz="4400" b="1" dirty="0" err="1">
                <a:latin typeface="Brush Script MT" panose="03060802040406070304" pitchFamily="66" charset="0"/>
              </a:rPr>
              <a:t>Frazé</a:t>
            </a:r>
            <a:r>
              <a:rPr lang="fr-FR" sz="4400" b="1" dirty="0">
                <a:latin typeface="Brush Script MT" panose="03060802040406070304" pitchFamily="66" charset="0"/>
              </a:rPr>
              <a:t> est un village remarquablement préservé, qui se déploie autour de son château et de son église, dans une boucle de la </a:t>
            </a:r>
            <a:r>
              <a:rPr lang="fr-FR" sz="4400" b="1" dirty="0" err="1">
                <a:latin typeface="Brush Script MT" panose="03060802040406070304" pitchFamily="66" charset="0"/>
              </a:rPr>
              <a:t>Foussarde</a:t>
            </a:r>
            <a:r>
              <a:rPr lang="fr-FR" sz="4400" b="1" dirty="0">
                <a:latin typeface="Brush Script MT" panose="03060802040406070304" pitchFamily="66" charset="0"/>
              </a:rPr>
              <a:t> au milieu de collines boisées..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3019" y="610439"/>
            <a:ext cx="8777410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6062" y="610439"/>
            <a:ext cx="4235748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711" y="948268"/>
            <a:ext cx="10877334" cy="4927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50"/>
          <a:stretch/>
        </p:blipFill>
        <p:spPr>
          <a:xfrm>
            <a:off x="3988904" y="609600"/>
            <a:ext cx="4227444" cy="5643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5306" y="601691"/>
            <a:ext cx="8766427" cy="5651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3332" y="601283"/>
            <a:ext cx="3742267" cy="5629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436" y="616882"/>
            <a:ext cx="10113697" cy="5636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59"/>
          <a:stretch/>
        </p:blipFill>
        <p:spPr>
          <a:xfrm>
            <a:off x="3581400" y="623324"/>
            <a:ext cx="5032293" cy="5629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953" y="935906"/>
            <a:ext cx="10979380" cy="4973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7601" y="632945"/>
            <a:ext cx="7433732" cy="5579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0" y="607181"/>
            <a:ext cx="8468817" cy="5645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051" r="4912"/>
          <a:stretch/>
        </p:blipFill>
        <p:spPr>
          <a:xfrm>
            <a:off x="656168" y="914400"/>
            <a:ext cx="10926232" cy="4690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915" y="598802"/>
            <a:ext cx="10115152" cy="5654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7061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2194" y="612312"/>
            <a:ext cx="8476534" cy="5640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3565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2301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559193"/>
            <a:ext cx="1013954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      </a:t>
            </a:r>
            <a:r>
              <a:rPr lang="fr-FR" sz="13800" b="1" dirty="0" err="1" smtClean="0">
                <a:latin typeface="Brush Script MT" panose="03060802040406070304" pitchFamily="66" charset="0"/>
              </a:rPr>
              <a:t>Frazé</a:t>
            </a:r>
            <a:endParaRPr lang="fr-FR" sz="13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par Lande 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917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</TotalTime>
  <Words>443</Words>
  <Application>Microsoft Office PowerPoint</Application>
  <PresentationFormat>Grand écran</PresentationFormat>
  <Paragraphs>125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2019-02-01T14:09:57Z</dcterms:created>
  <dcterms:modified xsi:type="dcterms:W3CDTF">2019-10-23T17:36:17Z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