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56" r:id="rId6"/>
    <p:sldId id="259" r:id="rId7"/>
    <p:sldId id="276" r:id="rId8"/>
    <p:sldId id="281" r:id="rId9"/>
    <p:sldId id="288" r:id="rId10"/>
    <p:sldId id="258" r:id="rId11"/>
    <p:sldId id="260" r:id="rId12"/>
    <p:sldId id="261" r:id="rId13"/>
    <p:sldId id="271" r:id="rId14"/>
    <p:sldId id="277" r:id="rId15"/>
    <p:sldId id="280" r:id="rId16"/>
    <p:sldId id="275" r:id="rId17"/>
    <p:sldId id="272" r:id="rId18"/>
    <p:sldId id="283" r:id="rId19"/>
    <p:sldId id="285" r:id="rId20"/>
    <p:sldId id="290" r:id="rId21"/>
    <p:sldId id="284" r:id="rId22"/>
    <p:sldId id="286" r:id="rId23"/>
    <p:sldId id="28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V5ACRkoaoh6XF4vGtI2bQ==" hashData="e/2OYXqEjZNP4k5B3tH+vS8QcCQGGhvGv6lLuy3Qet8OviEBpaCpcfMJRlMn1tQ8o6lGSxGD0HNBLn6baNSj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287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698290"/>
            <a:ext cx="9769389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</a:t>
            </a:r>
            <a:r>
              <a:rPr lang="fr-FR" sz="13800" b="1" dirty="0" smtClean="0">
                <a:latin typeface="Brush Script MT" panose="03060802040406070304" pitchFamily="66" charset="0"/>
              </a:rPr>
              <a:t>Cotignac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6"/>
          <a:stretch/>
        </p:blipFill>
        <p:spPr>
          <a:xfrm>
            <a:off x="3033148" y="650121"/>
            <a:ext cx="6125703" cy="5557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50496" y="1536173"/>
            <a:ext cx="10515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smtClean="0">
                <a:latin typeface="Brush Script MT" panose="03060802040406070304" pitchFamily="66" charset="0"/>
              </a:rPr>
              <a:t>Cotignac Provence Côte d’Azur qui 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12312"/>
            <a:ext cx="8465458" cy="56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Soleil 8"/>
          <p:cNvSpPr/>
          <p:nvPr/>
        </p:nvSpPr>
        <p:spPr>
          <a:xfrm>
            <a:off x="6883879" y="4611065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415359" y="4087845"/>
            <a:ext cx="1471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Cotignac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16" y="-7005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81788" y="1063550"/>
            <a:ext cx="108444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Cotignac est une commune française située dans le département du Var, en région Provence-Alpes-Côte d'Azur. Ses habitants s'appellent les </a:t>
            </a:r>
            <a:r>
              <a:rPr lang="fr-FR" sz="4800" b="1" dirty="0" err="1">
                <a:latin typeface="Brush Script MT" panose="03060802040406070304" pitchFamily="66" charset="0"/>
              </a:rPr>
              <a:t>Cotignacéens</a:t>
            </a:r>
            <a:r>
              <a:rPr lang="fr-FR" sz="4800" b="1" dirty="0">
                <a:latin typeface="Brush Script MT" panose="03060802040406070304" pitchFamily="66" charset="0"/>
              </a:rPr>
              <a:t>. Le vieux village possède plusieurs monuments inscrits aux monuments historiques et le nombre de ses habitants a très fortement augmenté depuis 1968.</a:t>
            </a: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9131" y="664234"/>
            <a:ext cx="7453223" cy="558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0698" y="621972"/>
            <a:ext cx="8225725" cy="5631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3269" y="624818"/>
            <a:ext cx="8495459" cy="5628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12312"/>
            <a:ext cx="8465458" cy="56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519" y="647493"/>
            <a:ext cx="8530209" cy="5605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580" y="611393"/>
            <a:ext cx="8475148" cy="5641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386" y="654868"/>
            <a:ext cx="7453222" cy="5582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1879" y="629024"/>
            <a:ext cx="7522233" cy="5634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194" y="612312"/>
            <a:ext cx="8476534" cy="5640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597988"/>
            <a:ext cx="8465459" cy="5662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599535"/>
            <a:ext cx="7538031" cy="5653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798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540" y="606096"/>
            <a:ext cx="8467188" cy="5646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451" y="637276"/>
            <a:ext cx="9983614" cy="5615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966787"/>
            <a:ext cx="9769389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</a:t>
            </a:r>
            <a:r>
              <a:rPr lang="fr-FR" sz="13800" b="1" dirty="0" smtClean="0">
                <a:latin typeface="Brush Script MT" panose="03060802040406070304" pitchFamily="66" charset="0"/>
              </a:rPr>
              <a:t>Cotignac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442</Words>
  <Application>Microsoft Office PowerPoint</Application>
  <PresentationFormat>Grand écran</PresentationFormat>
  <Paragraphs>123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50</cp:revision>
  <dcterms:created xsi:type="dcterms:W3CDTF">2019-02-01T14:09:57Z</dcterms:created>
  <dcterms:modified xsi:type="dcterms:W3CDTF">2019-10-23T17:31:33Z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