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7" r:id="rId2"/>
    <p:sldId id="279" r:id="rId3"/>
    <p:sldId id="282" r:id="rId4"/>
    <p:sldId id="278" r:id="rId5"/>
    <p:sldId id="259" r:id="rId6"/>
    <p:sldId id="281" r:id="rId7"/>
    <p:sldId id="288" r:id="rId8"/>
    <p:sldId id="256" r:id="rId9"/>
    <p:sldId id="261" r:id="rId10"/>
    <p:sldId id="277" r:id="rId11"/>
    <p:sldId id="258" r:id="rId12"/>
    <p:sldId id="260" r:id="rId13"/>
    <p:sldId id="271" r:id="rId14"/>
    <p:sldId id="276" r:id="rId15"/>
    <p:sldId id="280" r:id="rId16"/>
    <p:sldId id="275" r:id="rId17"/>
    <p:sldId id="272" r:id="rId18"/>
    <p:sldId id="283" r:id="rId19"/>
    <p:sldId id="285" r:id="rId20"/>
    <p:sldId id="284" r:id="rId21"/>
    <p:sldId id="286" r:id="rId22"/>
    <p:sldId id="289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BEnqHYRmx6G4AwsJT5pKw==" hashData="ZvlSnFSEywENFQYb+6Oeqz45vjFcRZMH5S8y4ikhy1uAUcMWbU5YtvzO7wO5VoVWsAp+5EpXs1dk/XMgqwrod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04/10/2019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3245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3675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76192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2414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4029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091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35544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7567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04/10/2019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04/10/2019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04/10/2019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04/10/2019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04/10/2019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04/10/2019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04/10/2019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04/10/2019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04/10/2019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04/10/2019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04/10/2019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04/10/2019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592" y="584969"/>
            <a:ext cx="11004946" cy="568806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612697"/>
            <a:ext cx="5834270" cy="4661696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211303" y="2948653"/>
            <a:ext cx="9769389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</a:t>
            </a:r>
            <a:r>
              <a:rPr lang="fr-FR" sz="8800" b="1" dirty="0" err="1" smtClean="0">
                <a:latin typeface="Brush Script MT" panose="03060802040406070304" pitchFamily="66" charset="0"/>
              </a:rPr>
              <a:t>Bourron</a:t>
            </a:r>
            <a:r>
              <a:rPr lang="fr-FR" sz="8800" b="1" dirty="0" smtClean="0">
                <a:latin typeface="Brush Script MT" panose="03060802040406070304" pitchFamily="66" charset="0"/>
              </a:rPr>
              <a:t> – </a:t>
            </a:r>
            <a:r>
              <a:rPr lang="fr-FR" sz="8800" b="1" dirty="0" err="1" smtClean="0">
                <a:latin typeface="Brush Script MT" panose="03060802040406070304" pitchFamily="66" charset="0"/>
              </a:rPr>
              <a:t>Marlotte</a:t>
            </a:r>
            <a:r>
              <a:rPr lang="fr-FR" sz="8800" b="1" dirty="0" smtClean="0">
                <a:latin typeface="Brush Script MT" panose="03060802040406070304" pitchFamily="66" charset="0"/>
              </a:rPr>
              <a:t> n°2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       </a:t>
            </a:r>
            <a:r>
              <a:rPr lang="fr-FR" sz="8800" b="1" dirty="0" smtClean="0">
                <a:latin typeface="Brush Script MT" panose="03060802040406070304" pitchFamily="66" charset="0"/>
              </a:rPr>
              <a:t>par </a:t>
            </a:r>
            <a:r>
              <a:rPr lang="fr-FR" sz="8800" b="1" dirty="0" smtClean="0">
                <a:latin typeface="Brush Script MT" panose="03060802040406070304" pitchFamily="66" charset="0"/>
              </a:rPr>
              <a:t>Lande 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Musique douce de fond .wav"/>
          </p:stSnd>
        </p:sndAc>
      </p:transition>
    </mc:Choice>
    <mc:Fallback>
      <p:transition spd="slow" advTm="13000">
        <p:fade/>
        <p:sndAc>
          <p:stSnd loop="1">
            <p:snd r:embed="rId3" name="Musique douce de fond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1234" y="610439"/>
            <a:ext cx="9362367" cy="56174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798" y="610438"/>
            <a:ext cx="5486399" cy="564262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20897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782" y="610439"/>
            <a:ext cx="10923105" cy="564261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980661" y="1536173"/>
            <a:ext cx="1037313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Village préféré des Français. </a:t>
            </a:r>
            <a:r>
              <a:rPr lang="fr-FR" sz="8000" b="1" dirty="0" err="1" smtClean="0">
                <a:latin typeface="Brush Script MT" panose="03060802040406070304" pitchFamily="66" charset="0"/>
              </a:rPr>
              <a:t>Bourron</a:t>
            </a:r>
            <a:r>
              <a:rPr lang="fr-FR" sz="8000" b="1" dirty="0" smtClean="0">
                <a:latin typeface="Brush Script MT" panose="03060802040406070304" pitchFamily="66" charset="0"/>
              </a:rPr>
              <a:t> </a:t>
            </a:r>
            <a:r>
              <a:rPr lang="fr-FR" sz="8000" b="1" dirty="0" err="1" smtClean="0">
                <a:latin typeface="Brush Script MT" panose="03060802040406070304" pitchFamily="66" charset="0"/>
              </a:rPr>
              <a:t>Marlotte</a:t>
            </a:r>
            <a:r>
              <a:rPr lang="fr-FR" sz="8000" b="1" dirty="0" smtClean="0">
                <a:latin typeface="Brush Script MT" panose="03060802040406070304" pitchFamily="66" charset="0"/>
              </a:rPr>
              <a:t> en Seine et Marne qui concourt à ce titre !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6459" y="633343"/>
            <a:ext cx="5849518" cy="5619716"/>
          </a:xfrm>
          <a:prstGeom prst="rect">
            <a:avLst/>
          </a:prstGeom>
        </p:spPr>
      </p:pic>
      <p:sp>
        <p:nvSpPr>
          <p:cNvPr id="9" name="Soleil 8"/>
          <p:cNvSpPr/>
          <p:nvPr/>
        </p:nvSpPr>
        <p:spPr>
          <a:xfrm>
            <a:off x="5969479" y="2018581"/>
            <a:ext cx="534838" cy="500332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4815739" y="2360594"/>
            <a:ext cx="28423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>
                <a:solidFill>
                  <a:srgbClr val="FF0000"/>
                </a:solidFill>
              </a:rPr>
              <a:t>Bourron-Marlotte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658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87628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sp>
        <p:nvSpPr>
          <p:cNvPr id="4" name="Rectangle 3"/>
          <p:cNvSpPr/>
          <p:nvPr/>
        </p:nvSpPr>
        <p:spPr>
          <a:xfrm>
            <a:off x="1023962" y="843677"/>
            <a:ext cx="10144075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err="1">
                <a:latin typeface="Brush Script MT" panose="03060802040406070304" pitchFamily="66" charset="0"/>
              </a:rPr>
              <a:t>Bourron-Marlotte</a:t>
            </a:r>
            <a:r>
              <a:rPr lang="fr-FR" sz="6600" b="1" dirty="0">
                <a:latin typeface="Brush Script MT" panose="03060802040406070304" pitchFamily="66" charset="0"/>
              </a:rPr>
              <a:t> est une commune française située dans le département de Seine-et-Marne en région Île-de-France. Ses habitants sont appelés les </a:t>
            </a:r>
            <a:r>
              <a:rPr lang="fr-FR" sz="6600" b="1" dirty="0" err="1">
                <a:latin typeface="Brush Script MT" panose="03060802040406070304" pitchFamily="66" charset="0"/>
              </a:rPr>
              <a:t>Bourronais-Marlottins</a:t>
            </a:r>
            <a:endParaRPr lang="fr-FR" sz="6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021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732" y="641283"/>
            <a:ext cx="9385540" cy="55618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9687" y="610438"/>
            <a:ext cx="9930024" cy="5627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3624" y="610439"/>
            <a:ext cx="9035948" cy="5642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0802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0104" y="620156"/>
            <a:ext cx="7832035" cy="5646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2383" y="616226"/>
            <a:ext cx="7513982" cy="56354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0748" y="634928"/>
            <a:ext cx="9144000" cy="5604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3600" y="571500"/>
            <a:ext cx="79248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009" y="741119"/>
            <a:ext cx="10891382" cy="53946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8887" y="610439"/>
            <a:ext cx="7500037" cy="56177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60589" y="668996"/>
            <a:ext cx="8468139" cy="55840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70" y="612312"/>
            <a:ext cx="8465458" cy="56333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8804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451" y="610439"/>
            <a:ext cx="10031322" cy="56426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3331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5635" y="596347"/>
            <a:ext cx="7527235" cy="56454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764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4619" y="617082"/>
            <a:ext cx="9562164" cy="56359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504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654740"/>
            <a:ext cx="10933043" cy="568298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04/10/2019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22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211305" y="1351508"/>
            <a:ext cx="976938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</a:t>
            </a:r>
            <a:r>
              <a:rPr lang="fr-FR" sz="8800" b="1" dirty="0" err="1" smtClean="0">
                <a:latin typeface="Brush Script MT" panose="03060802040406070304" pitchFamily="66" charset="0"/>
              </a:rPr>
              <a:t>Bourron</a:t>
            </a:r>
            <a:r>
              <a:rPr lang="fr-FR" sz="8800" b="1" dirty="0" smtClean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- Marotte</a:t>
            </a:r>
          </a:p>
          <a:p>
            <a:r>
              <a:rPr lang="fr-FR" sz="8800" b="1" dirty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        par Lande 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345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220</TotalTime>
  <Words>408</Words>
  <Application>Microsoft Office PowerPoint</Application>
  <PresentationFormat>Grand écran</PresentationFormat>
  <Paragraphs>118</Paragraphs>
  <Slides>22</Slides>
  <Notes>22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43</cp:revision>
  <dcterms:created xsi:type="dcterms:W3CDTF">2019-02-01T14:09:57Z</dcterms:created>
  <dcterms:modified xsi:type="dcterms:W3CDTF">2019-10-04T14:06:35Z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