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79" r:id="rId3"/>
    <p:sldId id="282" r:id="rId4"/>
    <p:sldId id="278" r:id="rId5"/>
    <p:sldId id="259" r:id="rId6"/>
    <p:sldId id="281" r:id="rId7"/>
    <p:sldId id="288" r:id="rId8"/>
    <p:sldId id="256" r:id="rId9"/>
    <p:sldId id="258" r:id="rId10"/>
    <p:sldId id="260" r:id="rId11"/>
    <p:sldId id="261" r:id="rId12"/>
    <p:sldId id="271" r:id="rId13"/>
    <p:sldId id="276" r:id="rId14"/>
    <p:sldId id="277" r:id="rId15"/>
    <p:sldId id="280" r:id="rId16"/>
    <p:sldId id="275" r:id="rId17"/>
    <p:sldId id="272" r:id="rId18"/>
    <p:sldId id="283" r:id="rId19"/>
    <p:sldId id="285" r:id="rId20"/>
    <p:sldId id="284" r:id="rId21"/>
    <p:sldId id="286" r:id="rId22"/>
    <p:sldId id="289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xNmOOqq6k9B0TYyL+6YQQ==" hashData="M3uc6SH94y1RIJWljI+TUHIhudFcC1r6FjGxiXRvyoeVtbpT2568q4IVpXuvDtWNf8tpddOCmBA4ifieDuLM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03/10/2019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6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03/10/2019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03/10/2019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03/10/2019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293" y="615452"/>
            <a:ext cx="8931414" cy="562709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61191" y="2028616"/>
            <a:ext cx="937922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Bourron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–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Marlotte</a:t>
            </a:r>
            <a:r>
              <a:rPr lang="fr-FR" sz="88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n°1</a:t>
            </a:r>
            <a:endParaRPr lang="fr-FR" sz="8800" b="1" dirty="0" smtClean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par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Lande  </a:t>
            </a:r>
            <a:endParaRPr lang="fr-FR" sz="88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80661" y="1536173"/>
            <a:ext cx="103731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000" b="1" dirty="0" err="1" smtClean="0">
                <a:latin typeface="Brush Script MT" panose="03060802040406070304" pitchFamily="66" charset="0"/>
              </a:rPr>
              <a:t>Bourron</a:t>
            </a:r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err="1" smtClean="0">
                <a:latin typeface="Brush Script MT" panose="03060802040406070304" pitchFamily="66" charset="0"/>
              </a:rPr>
              <a:t>Marlotte</a:t>
            </a:r>
            <a:r>
              <a:rPr lang="fr-FR" sz="8000" b="1" dirty="0" smtClean="0">
                <a:latin typeface="Brush Script MT" panose="03060802040406070304" pitchFamily="66" charset="0"/>
              </a:rPr>
              <a:t> en Seine et Marne qui concourt à ce titre !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459" y="633343"/>
            <a:ext cx="5849518" cy="5619716"/>
          </a:xfrm>
          <a:prstGeom prst="rect">
            <a:avLst/>
          </a:prstGeom>
        </p:spPr>
      </p:pic>
      <p:sp>
        <p:nvSpPr>
          <p:cNvPr id="9" name="Soleil 8"/>
          <p:cNvSpPr/>
          <p:nvPr/>
        </p:nvSpPr>
        <p:spPr>
          <a:xfrm>
            <a:off x="5969479" y="2018581"/>
            <a:ext cx="534838" cy="500332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815739" y="2360594"/>
            <a:ext cx="28423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Bourron-Marlotte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8762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023962" y="843677"/>
            <a:ext cx="1014407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err="1">
                <a:latin typeface="Brush Script MT" panose="03060802040406070304" pitchFamily="66" charset="0"/>
              </a:rPr>
              <a:t>Bourron-Marlotte</a:t>
            </a:r>
            <a:r>
              <a:rPr lang="fr-FR" sz="6600" b="1" dirty="0">
                <a:latin typeface="Brush Script MT" panose="03060802040406070304" pitchFamily="66" charset="0"/>
              </a:rPr>
              <a:t> est une commune française située dans le département de Seine-et-Marne en région Île-de-France. Ses habitants sont appelés les </a:t>
            </a:r>
            <a:r>
              <a:rPr lang="fr-FR" sz="6600" b="1" dirty="0" err="1">
                <a:latin typeface="Brush Script MT" panose="03060802040406070304" pitchFamily="66" charset="0"/>
              </a:rPr>
              <a:t>Bourronais-Marlottins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641283"/>
            <a:ext cx="9385540" cy="5561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3525" y="667806"/>
            <a:ext cx="8655204" cy="5646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29" y="614272"/>
            <a:ext cx="10910342" cy="563878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3864" y="638213"/>
            <a:ext cx="4658263" cy="5637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593150"/>
            <a:ext cx="5029200" cy="5671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658496"/>
            <a:ext cx="10617236" cy="5594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25415"/>
            <a:ext cx="7503526" cy="5627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588" y="612475"/>
            <a:ext cx="7520778" cy="5640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0043" y="610439"/>
            <a:ext cx="8591910" cy="567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3985" y="599907"/>
            <a:ext cx="8951999" cy="5653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897" y="610041"/>
            <a:ext cx="8726317" cy="5643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4660"/>
            <a:ext cx="8465459" cy="5648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6765" y="658370"/>
            <a:ext cx="8931965" cy="56272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1351508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Bourron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- Marotte</a:t>
            </a: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45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408</Words>
  <Application>Microsoft Office PowerPoint</Application>
  <PresentationFormat>Grand écran</PresentationFormat>
  <Paragraphs>118</Paragraphs>
  <Slides>22</Slides>
  <Notes>22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2019-02-01T14:09:57Z</dcterms:created>
  <dcterms:modified xsi:type="dcterms:W3CDTF">2019-10-03T14:34:24Z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