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jWeDDr9AyM7D6YHy+s6EA==" hashData="v19Cok0FalmIN/SJZR1HkZuoMaanhyp9kD9ShQCVDFHA7CeTUd6OKBRLogInmGzdRfaBOvbgRzNClfv+UtAE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018A7-9B11-48AC-8F95-C448F8E45743}" type="datetimeFigureOut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F89A0E-AD67-4C41-9EB3-AED4536469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407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823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993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445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72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705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1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2431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284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761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42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777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1527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8064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344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43B87-6E84-4D67-896E-FC2863C63073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154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5175-306F-4885-ADD1-C9BB49D3123C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397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850D4-C6A4-45D2-AEA5-ED5CE4C3B87F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136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DC80B-6360-4BEC-9E5D-510C510C633F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85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5B14-40F5-44DE-8224-44C80FECE664}" type="datetime1">
              <a:rPr lang="fr-FR" smtClean="0"/>
              <a:t>03/09/2020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865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2326-A2E8-476E-B95A-FC4491AC2897}" type="datetime1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380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CE73B-1B6B-4C4D-8BCF-1B9E09E03F73}" type="datetime1">
              <a:rPr lang="fr-FR" smtClean="0"/>
              <a:t>03/09/2020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291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90204-AD37-4EFC-A096-530A2D8E1D56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215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9C799-AF25-4926-8E4A-6903A9F898E5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685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C0EEC-56BD-48BB-8480-E30AC28FA7C2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009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D21A2-7EF3-4B79-A86B-50822753A2AD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362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1">
                <a:lumMod val="5000"/>
                <a:lumOff val="95000"/>
              </a:schemeClr>
            </a:gs>
            <a:gs pos="64000">
              <a:schemeClr val="accent6">
                <a:lumMod val="60000"/>
                <a:lumOff val="40000"/>
              </a:schemeClr>
            </a:gs>
            <a:gs pos="79000">
              <a:schemeClr val="accent6">
                <a:lumMod val="60000"/>
                <a:lumOff val="40000"/>
              </a:schemeClr>
            </a:gs>
            <a:gs pos="89000">
              <a:schemeClr val="bg2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2DB82-0A25-4F97-B662-85FF151280C4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921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9086" r="649" b="1502"/>
          <a:stretch/>
        </p:blipFill>
        <p:spPr>
          <a:xfrm>
            <a:off x="984738" y="855683"/>
            <a:ext cx="10197616" cy="51581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24349" y="855683"/>
            <a:ext cx="714330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Pont Julien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de Bonnieux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465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  <p:sndAc>
          <p:stSnd>
            <p:snd r:embed="rId3" name="274  very beautiful.wav"/>
          </p:stSnd>
        </p:sndAc>
      </p:transition>
    </mc:Choice>
    <mc:Fallback>
      <p:transition spd="slow" advTm="16000">
        <p:fade/>
        <p:sndAc>
          <p:stSnd>
            <p:snd r:embed="rId3" name="274  very beautifu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17923" y="1137345"/>
            <a:ext cx="933156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Pont Julien est un pont romain, traditionnellement daté de l'an 3 av. J.-C., au débouché du défilé de </a:t>
            </a:r>
            <a:r>
              <a:rPr lang="fr-FR" sz="3200" b="1" dirty="0" err="1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Roquefure</a:t>
            </a:r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, à 5 km au nord de Bonnieux (Vaucluse, sud de la France) et à 8 km à l'ouest de la ville d'Apt. </a:t>
            </a:r>
            <a:endParaRPr lang="fr-FR" sz="32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772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415" y="844061"/>
            <a:ext cx="6764216" cy="50731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0252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0554" y="901155"/>
            <a:ext cx="9226061" cy="503649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9777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46"/>
          <a:stretch/>
        </p:blipFill>
        <p:spPr>
          <a:xfrm>
            <a:off x="945631" y="1336430"/>
            <a:ext cx="10285077" cy="390378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8579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600" y="872490"/>
            <a:ext cx="9601200" cy="5033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7632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9308" y="889980"/>
            <a:ext cx="4513384" cy="501904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5699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6040" y="902045"/>
            <a:ext cx="9615335" cy="5053909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6769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1508" y="878799"/>
            <a:ext cx="7514492" cy="50297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599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5874" y="852467"/>
            <a:ext cx="10240251" cy="50643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010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9508" y="890220"/>
            <a:ext cx="8979877" cy="5051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8486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923" y="896814"/>
            <a:ext cx="6717324" cy="5037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7250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739"/>
          <a:stretch/>
        </p:blipFill>
        <p:spPr>
          <a:xfrm>
            <a:off x="1613646" y="820615"/>
            <a:ext cx="9030908" cy="51112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099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98"/>
          <a:stretch/>
        </p:blipFill>
        <p:spPr>
          <a:xfrm>
            <a:off x="3524249" y="855785"/>
            <a:ext cx="5221166" cy="5050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303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9086" r="649" b="1502"/>
          <a:stretch/>
        </p:blipFill>
        <p:spPr>
          <a:xfrm>
            <a:off x="984738" y="855683"/>
            <a:ext cx="10197616" cy="51581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05701" y="841139"/>
            <a:ext cx="69805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C’était</a:t>
            </a:r>
          </a:p>
          <a:p>
            <a:r>
              <a:rPr lang="fr-FR" sz="48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Pont Julien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de Bonnieux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600" y="3800220"/>
            <a:ext cx="2731245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615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155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2020-09-03T17:56:22Z</dcterms:created>
  <dcterms:modified xsi:type="dcterms:W3CDTF">2020-09-03T18:22:27Z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