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DJPkRqIGgJ5GVlto+mqjg==" hashData="htCLcF260mmyRvFPDKK3U4x25K7lhoU6QnD1+W3Sd5KbnLcOl5YQR0ortbcZ7gzqfhklz0J2+TwIyfIpPGjr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4989" y="1030039"/>
            <a:ext cx="918873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765 music espagnolle insturmentale.wav"/>
          </p:stSnd>
        </p:sndAc>
      </p:transition>
    </mc:Choice>
    <mc:Fallback>
      <p:transition spd="slow" advTm="8000">
        <p:wedge/>
        <p:sndAc>
          <p:stSnd loop="1">
            <p:snd r:embed="rId3" name="765 music espagnolle insturment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4904" y="1194274"/>
            <a:ext cx="9566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Entourée d'eucalyptus et de pins, et proche du village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Cudillero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des plus visités des Asturies, elle est spectaculaire, avec de belles étendues de sable fin. La présence de gros rochers splendides, confère un puissant attrait à cette plage, la plus fréquentée de la commune de Muros de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Nalón Pays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Espagne, Principauté Asturies, ....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058648"/>
            <a:ext cx="6387352" cy="4797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87498"/>
            <a:ext cx="7100047" cy="4724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671" y="1071562"/>
            <a:ext cx="8552330" cy="4810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352" y="1079126"/>
            <a:ext cx="8458201" cy="4757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776" y="1063998"/>
            <a:ext cx="8592671" cy="48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352" y="1063998"/>
            <a:ext cx="8485095" cy="4772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905" y="1089213"/>
            <a:ext cx="8472285" cy="4744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565" y="1071562"/>
            <a:ext cx="8525436" cy="4795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552" y="1070160"/>
            <a:ext cx="7597589" cy="4748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5" y="1086970"/>
            <a:ext cx="7584141" cy="4740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9739" y="1071995"/>
            <a:ext cx="7516906" cy="4768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106" y="1120587"/>
            <a:ext cx="7530353" cy="4706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4067" y="989698"/>
            <a:ext cx="741420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172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2020-09-19T14:40:14Z</dcterms:created>
  <dcterms:modified xsi:type="dcterms:W3CDTF">2020-09-19T18:06:42Z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