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cuTKFvk/9PbmUEwaH8JmQ==" hashData="CNvyTllmhzf5YH1EeAQChoUb6aAPXO9WPzGRMO18TmhVQLt5CcTx8cRXHv/y1J3v++d7g4OpVQ2bUqL8Yn9t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19/09/2020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19/09/2020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4989" y="1030039"/>
            <a:ext cx="925606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765 music espagnolle insturmentale.wav"/>
          </p:stSnd>
        </p:sndAc>
      </p:transition>
    </mc:Choice>
    <mc:Fallback>
      <p:transition spd="slow" advTm="8000">
        <p:wedge/>
        <p:sndAc>
          <p:stSnd loop="1">
            <p:snd r:embed="rId3" name="765 music espagnolle insturment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4904" y="1194274"/>
            <a:ext cx="9566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Entourée d'eucalyptus et de pins, et proche du village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Cudillero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des plus visités des Asturies, elle est spectaculaire, avec de belles étendues de sable fin. La présence de gros rochers splendides, confère un puissant attrait à cette plage, la plus fréquentée de la commune de Muros de 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Nalón Pays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Espagne, Principauté Asturies, ....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0"/>
          <a:stretch/>
        </p:blipFill>
        <p:spPr>
          <a:xfrm>
            <a:off x="3602556" y="1035423"/>
            <a:ext cx="5011271" cy="4787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8437" y="1091662"/>
            <a:ext cx="9475126" cy="4674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5"/>
          <a:stretch/>
        </p:blipFill>
        <p:spPr>
          <a:xfrm>
            <a:off x="2091520" y="1093936"/>
            <a:ext cx="8008959" cy="4722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212" y="1086970"/>
            <a:ext cx="7611035" cy="47568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87" y="1065540"/>
            <a:ext cx="8498541" cy="4767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5317" y="1075765"/>
            <a:ext cx="7655857" cy="4784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1564" y="1109382"/>
            <a:ext cx="8458201" cy="4757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458" y="1094254"/>
            <a:ext cx="8458201" cy="4757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8661" y="1075765"/>
            <a:ext cx="8544860" cy="4813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1063998"/>
            <a:ext cx="8471647" cy="4765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012" y="1071562"/>
            <a:ext cx="8511988" cy="4787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247" y="1101818"/>
            <a:ext cx="8390966" cy="4719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4067" y="989698"/>
            <a:ext cx="741420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172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2020-09-19T14:40:14Z</dcterms:created>
  <dcterms:modified xsi:type="dcterms:W3CDTF">2020-09-19T17:57:35Z</dcterms:modified>
</cp:coreProperties>
</file>