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6" r:id="rId11"/>
    <p:sldId id="265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N70e351xZsiAoHyCHUd3Fw==" hashData="wiNbt902uTV52XxnOeuS+yzR3BjRdeE01FBudWk6Z5NCyyuXJ3zDSgZLlAXnZwuSrwRUwTQs1tIxMEA+8MIaR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97" autoAdjust="0"/>
    <p:restoredTop sz="94660"/>
  </p:normalViewPr>
  <p:slideViewPr>
    <p:cSldViewPr snapToGrid="0" showGuides="1">
      <p:cViewPr varScale="1">
        <p:scale>
          <a:sx n="78" d="100"/>
          <a:sy n="78" d="100"/>
        </p:scale>
        <p:origin x="336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027366-D076-4A10-92B9-E6E406AE1D22}" type="datetimeFigureOut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1DEC9F-B6AB-43F6-9B20-289AF6B43C4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12407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73761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911913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8657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38172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517408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47500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5938856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19723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6973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38735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3547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73376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6611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22888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1DEC9F-B6AB-43F6-9B20-289AF6B43C4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71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C09ADC-6A63-4BED-AAC6-0E6D15B1145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342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6887D-8EE7-40E5-A9CF-C7A97F02FFF3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0607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4F8B73-79DF-40BB-80A4-7AFAE2CEC291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7019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D7132D-5761-462D-A850-269DCC782AA8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2054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71F181-B4A8-474E-B52B-104594353FF2}" type="datetime1">
              <a:rPr lang="fr-FR" smtClean="0"/>
              <a:t>19/09/2020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5678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1331DB-C2F8-4BD7-B6F4-FC50266E91F4}" type="datetime1">
              <a:rPr lang="fr-FR" smtClean="0"/>
              <a:t>19/09/2020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1437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D872D5-8513-4A83-96C4-2661F895699E}" type="datetime1">
              <a:rPr lang="fr-FR" smtClean="0"/>
              <a:t>19/09/2020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88219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B8CFA1-3A92-470D-A67C-78D0C8C26C54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4797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1849B2-284F-424E-B758-F735378442CB}" type="datetime1">
              <a:rPr lang="fr-FR" smtClean="0"/>
              <a:t>19/09/2020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29938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F8F2F-B697-49B8-956C-DEC9D51B9335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9994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FEE9F-58EC-471A-8F0D-36C5E83B7AA0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6328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02B448-A162-4E0E-A861-AD7EEFDA420B}" type="datetime1">
              <a:rPr lang="fr-FR" smtClean="0"/>
              <a:t>19/09/2020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 Lande   2020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7B5580-0B97-4C3F-8018-F1C7114DCE3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0830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584989" y="1030039"/>
            <a:ext cx="9196748" cy="193899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 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3169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  <p:sndAc>
          <p:stSnd loop="1">
            <p:snd r:embed="rId3" name="765 music espagnolle insturmentale.wav"/>
          </p:stSnd>
        </p:sndAc>
      </p:transition>
    </mc:Choice>
    <mc:Fallback>
      <p:transition spd="slow" advTm="8000">
        <p:wedge/>
        <p:sndAc>
          <p:stSnd loop="1">
            <p:snd r:embed="rId3" name="765 music espagnolle insturmental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434904" y="1194274"/>
            <a:ext cx="9566031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Entourée d'eucalyptus et de pins, et proche du village de </a:t>
            </a:r>
            <a:r>
              <a:rPr lang="fr-FR" sz="3200" b="1" dirty="0" err="1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Cudillero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, un des plus visités des Asturies, elle est spectaculaire, avec de belles étendues de sable fin. La présence de gros rochers splendides, confère un puissant attrait à cette plage, la plus fréquentée de la commune de Muros de </a:t>
            </a:r>
            <a:r>
              <a:rPr lang="fr-FR" sz="32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Nalón Pays </a:t>
            </a:r>
            <a:r>
              <a:rPr lang="fr-FR" sz="32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Espagne, Principauté Asturies, ....</a:t>
            </a:r>
          </a:p>
        </p:txBody>
      </p:sp>
    </p:spTree>
    <p:extLst>
      <p:ext uri="{BB962C8B-B14F-4D97-AF65-F5344CB8AC3E}">
        <p14:creationId xmlns:p14="http://schemas.microsoft.com/office/powerpoint/2010/main" val="29434055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1118" y="1092574"/>
            <a:ext cx="6320117" cy="4740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41101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64224" y="1112744"/>
            <a:ext cx="6320117" cy="474008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89726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4258" y="1083234"/>
            <a:ext cx="7140389" cy="476025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6407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20471" y="1106648"/>
            <a:ext cx="7207623" cy="473901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036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18" b="13765"/>
          <a:stretch/>
        </p:blipFill>
        <p:spPr>
          <a:xfrm>
            <a:off x="2438400" y="1095129"/>
            <a:ext cx="7289830" cy="472035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5978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6" y="1084701"/>
            <a:ext cx="7167282" cy="47752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70747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294" b="13765"/>
          <a:stretch/>
        </p:blipFill>
        <p:spPr>
          <a:xfrm>
            <a:off x="2437279" y="1055688"/>
            <a:ext cx="7317441" cy="47466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3622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62260" y="1089277"/>
            <a:ext cx="7067480" cy="467944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072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69141" y="1094254"/>
            <a:ext cx="8377518" cy="47123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87557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7366" y="1099270"/>
            <a:ext cx="7167282" cy="47455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92335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84229" y="1039146"/>
            <a:ext cx="7223542" cy="477970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98093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13232" y="658368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2010466" y="1066595"/>
            <a:ext cx="8171067" cy="477967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04674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7030A0"/>
            </a:gs>
            <a:gs pos="74000">
              <a:schemeClr val="accent5">
                <a:lumMod val="75000"/>
              </a:schemeClr>
            </a:gs>
            <a:gs pos="90000">
              <a:schemeClr val="bg1"/>
            </a:gs>
            <a:gs pos="86000">
              <a:schemeClr val="accent4">
                <a:lumMod val="60000"/>
                <a:lumOff val="40000"/>
              </a:schemeClr>
            </a:gs>
            <a:gs pos="16000">
              <a:schemeClr val="accent1">
                <a:lumMod val="30000"/>
                <a:lumOff val="7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701040" y="630936"/>
            <a:ext cx="10789920" cy="5596128"/>
          </a:xfrm>
          <a:prstGeom prst="roundRect">
            <a:avLst/>
          </a:prstGeom>
          <a:noFill/>
          <a:ln w="825500">
            <a:gradFill flip="none" rotWithShape="1">
              <a:gsLst>
                <a:gs pos="68000">
                  <a:schemeClr val="accent4">
                    <a:lumMod val="60000"/>
                    <a:lumOff val="40000"/>
                  </a:schemeClr>
                </a:gs>
                <a:gs pos="0">
                  <a:schemeClr val="accent1">
                    <a:lumMod val="5000"/>
                    <a:lumOff val="95000"/>
                  </a:schemeClr>
                </a:gs>
                <a:gs pos="84000">
                  <a:schemeClr val="accent1">
                    <a:lumMod val="50000"/>
                  </a:schemeClr>
                </a:gs>
                <a:gs pos="91000">
                  <a:schemeClr val="accent1">
                    <a:lumMod val="45000"/>
                    <a:lumOff val="55000"/>
                  </a:schemeClr>
                </a:gs>
                <a:gs pos="100000">
                  <a:srgbClr val="7030A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066800" y="6252249"/>
            <a:ext cx="2743200" cy="365125"/>
          </a:xfrm>
        </p:spPr>
        <p:txBody>
          <a:bodyPr/>
          <a:lstStyle/>
          <a:p>
            <a:fld id="{20C6E7B4-7C13-4587-8D2C-39B68D9B581D}" type="datetime1">
              <a:rPr lang="fr-FR" sz="2000" b="1" smtClean="0">
                <a:solidFill>
                  <a:srgbClr val="7030A0"/>
                </a:solidFill>
                <a:latin typeface="Magneto" panose="04030805050802020D02" pitchFamily="82" charset="0"/>
              </a:rPr>
              <a:t>19/09/2020</a:t>
            </a:fld>
            <a:endParaRPr lang="fr-FR" sz="20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22246" r="-38" b="5261"/>
          <a:stretch/>
        </p:blipFill>
        <p:spPr>
          <a:xfrm>
            <a:off x="1246924" y="1155560"/>
            <a:ext cx="9711807" cy="466241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25224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rgbClr val="7030A0"/>
                </a:solidFill>
                <a:latin typeface="Magneto" panose="04030805050802020D02" pitchFamily="82" charset="0"/>
              </a:rPr>
              <a:t>PPS    Lande   2020</a:t>
            </a:r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456676" y="6252248"/>
            <a:ext cx="2743200" cy="365125"/>
          </a:xfrm>
        </p:spPr>
        <p:txBody>
          <a:bodyPr/>
          <a:lstStyle/>
          <a:p>
            <a:fld id="{477B5580-0B97-4C3F-8018-F1C7114DCE38}" type="slidenum">
              <a:rPr lang="fr-FR" sz="1800" b="1" smtClean="0">
                <a:solidFill>
                  <a:srgbClr val="7030A0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rgbClr val="7030A0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414067" y="989698"/>
            <a:ext cx="7414209" cy="286232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   C’était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Plage d'</a:t>
            </a:r>
            <a:r>
              <a:rPr lang="fr-FR" sz="6000" b="1" dirty="0" err="1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Aguilar</a:t>
            </a:r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:</a:t>
            </a:r>
          </a:p>
          <a:p>
            <a:r>
              <a:rPr lang="fr-FR" sz="6000" b="1" dirty="0" smtClean="0">
                <a:ln>
                  <a:solidFill>
                    <a:sysClr val="windowText" lastClr="000000"/>
                  </a:solidFill>
                </a:ln>
                <a:solidFill>
                  <a:srgbClr val="7030A0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un petit Paradis</a:t>
            </a:r>
            <a:endParaRPr lang="fr-FR" sz="6000" b="1" dirty="0">
              <a:ln>
                <a:solidFill>
                  <a:sysClr val="windowText" lastClr="000000"/>
                </a:solidFill>
              </a:ln>
              <a:solidFill>
                <a:srgbClr val="7030A0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9546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6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7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172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2020-09-19T14:40:14Z</dcterms:created>
  <dcterms:modified xsi:type="dcterms:W3CDTF">2020-09-19T17:47:00Z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