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Md+vejN96XKQ8wDIF0rgA==" hashData="bEd5i2iGAl6J7tOMDLVj3Wk711FejQCPk/U/FQI0w8xL4sU8TgGYL7gMQc+pH1vV9EkNG/pGAxVM0mMicm12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27366-D076-4A10-92B9-E6E406AE1D22}" type="datetimeFigureOut">
              <a:rPr lang="fr-FR" smtClean="0"/>
              <a:t>19/09/2020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1DEC9F-B6AB-43F6-9B20-289AF6B43C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1240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7376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191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5711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81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1740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750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388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972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97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3547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7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7337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6611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288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7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9ADC-6A63-4BED-AAC6-0E6D15B11453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34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6887D-8EE7-40E5-A9CF-C7A97F02FFF3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06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F8B73-79DF-40BB-80A4-7AFAE2CEC291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701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132D-5761-462D-A850-269DCC782AA8}" type="datetime1">
              <a:rPr lang="fr-FR" smtClean="0"/>
              <a:t>19/09/2020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54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F181-B4A8-474E-B52B-104594353FF2}" type="datetime1">
              <a:rPr lang="fr-FR" smtClean="0"/>
              <a:t>19/09/2020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5678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331DB-C2F8-4BD7-B6F4-FC50266E91F4}" type="datetime1">
              <a:rPr lang="fr-FR" smtClean="0"/>
              <a:t>19/09/2020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1437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872D5-8513-4A83-96C4-2661F895699E}" type="datetime1">
              <a:rPr lang="fr-FR" smtClean="0"/>
              <a:t>19/09/2020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821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CFA1-3A92-470D-A67C-78D0C8C26C54}" type="datetime1">
              <a:rPr lang="fr-FR" smtClean="0"/>
              <a:t>19/09/2020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797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49B2-284F-424E-B758-F735378442CB}" type="datetime1">
              <a:rPr lang="fr-FR" smtClean="0"/>
              <a:t>19/09/2020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993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F8F2F-B697-49B8-956C-DEC9D51B9335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99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FEE9F-58EC-471A-8F0D-36C5E83B7AA0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6328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2B448-A162-4E0E-A861-AD7EEFDA420B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830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246" r="-38" b="5261"/>
          <a:stretch/>
        </p:blipFill>
        <p:spPr>
          <a:xfrm>
            <a:off x="1246924" y="1155560"/>
            <a:ext cx="9711807" cy="46624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84989" y="1030039"/>
            <a:ext cx="921438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Plage d'</a:t>
            </a:r>
            <a:r>
              <a:rPr lang="fr-FR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Aguilar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 petit Paradis N°2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16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  <p:sndAc>
          <p:stSnd loop="1">
            <p:snd r:embed="rId3" name="765 music espagnolle insturmentale.wav"/>
          </p:stSnd>
        </p:sndAc>
      </p:transition>
    </mc:Choice>
    <mc:Fallback>
      <p:transition spd="slow" advTm="8000">
        <p:wedge/>
        <p:sndAc>
          <p:stSnd loop="1">
            <p:snd r:embed="rId3" name="765 music espagnolle insturmenta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34904" y="1194274"/>
            <a:ext cx="956603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Entourée d'eucalyptus et de pins, et proche du village de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Cudillero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un des plus visités des Asturies, elle est spectaculaire, avec de belles étendues de sable fin. La présence de gros rochers splendides, confère un puissant attrait à cette plage, la plus fréquentée de la commune de Muros de </a:t>
            </a:r>
            <a:r>
              <a:rPr lang="fr-FR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Nalón Pays 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Espagne, Principauté Asturies, ....</a:t>
            </a:r>
          </a:p>
        </p:txBody>
      </p:sp>
    </p:spTree>
    <p:extLst>
      <p:ext uri="{BB962C8B-B14F-4D97-AF65-F5344CB8AC3E}">
        <p14:creationId xmlns:p14="http://schemas.microsoft.com/office/powerpoint/2010/main" val="294340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7706" y="1071169"/>
            <a:ext cx="7167282" cy="4748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101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812" y="1133531"/>
            <a:ext cx="7100047" cy="47037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897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812" y="1097896"/>
            <a:ext cx="7153835" cy="47394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407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3918" y="1102659"/>
            <a:ext cx="7173540" cy="4752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03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364" y="1097895"/>
            <a:ext cx="7167283" cy="4748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978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3918" y="1115713"/>
            <a:ext cx="7153835" cy="47394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074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364" y="1113022"/>
            <a:ext cx="7524749" cy="47763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622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4223" y="1066267"/>
            <a:ext cx="6373905" cy="4792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7557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258" y="1101746"/>
            <a:ext cx="7113495" cy="47411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07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6341" y="1103734"/>
            <a:ext cx="7436224" cy="47159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923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06" y="1068544"/>
            <a:ext cx="6435568" cy="48208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09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5659" y="1069623"/>
            <a:ext cx="7570694" cy="48011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0467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246" r="-38" b="5261"/>
          <a:stretch/>
        </p:blipFill>
        <p:spPr>
          <a:xfrm>
            <a:off x="1246924" y="1155560"/>
            <a:ext cx="9711807" cy="46624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14067" y="989698"/>
            <a:ext cx="7414209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C’était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Plage d'</a:t>
            </a:r>
            <a:r>
              <a:rPr lang="fr-FR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Aguilar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 petit Paradis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546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172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2020-09-19T14:40:14Z</dcterms:created>
  <dcterms:modified xsi:type="dcterms:W3CDTF">2020-09-19T17:35:17Z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