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0hzWsju3PMQkTlNvODCRw==" hashData="T4E79hPz8yDvv7CvGoi4FVJxQ0oen9+oZO0PPjc83iuwL/6B7AuMfAZPr5N1Vu48TTfp9zqHF5Gzo7aVwfQp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7366-D076-4A10-92B9-E6E406AE1D22}" type="datetimeFigureOut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DEC9F-B6AB-43F6-9B20-289AF6B43C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240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37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191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57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81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74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75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38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972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7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354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7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733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661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88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7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9ADC-6A63-4BED-AAC6-0E6D15B1145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34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6887D-8EE7-40E5-A9CF-C7A97F02FFF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06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F8B73-79DF-40BB-80A4-7AFAE2CEC291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01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132D-5761-462D-A850-269DCC782AA8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54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F181-B4A8-474E-B52B-104594353FF2}" type="datetime1">
              <a:rPr lang="fr-FR" smtClean="0"/>
              <a:t>19/09/2020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67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331DB-C2F8-4BD7-B6F4-FC50266E91F4}" type="datetime1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43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872D5-8513-4A83-96C4-2661F895699E}" type="datetime1">
              <a:rPr lang="fr-FR" smtClean="0"/>
              <a:t>19/09/2020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82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CFA1-3A92-470D-A67C-78D0C8C26C54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79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49B2-284F-424E-B758-F735378442CB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99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8F2F-B697-49B8-956C-DEC9D51B9335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99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FEE9F-58EC-471A-8F0D-36C5E83B7AA0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32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2B448-A162-4E0E-A861-AD7EEFDA420B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83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46" r="-38" b="5261"/>
          <a:stretch/>
        </p:blipFill>
        <p:spPr>
          <a:xfrm>
            <a:off x="1246924" y="1155560"/>
            <a:ext cx="9711807" cy="46624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4989" y="1030039"/>
            <a:ext cx="902202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Plage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d'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Aguilar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petit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Paradis N°1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16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765 music espagnolle insturmentale.wav"/>
          </p:stSnd>
        </p:sndAc>
      </p:transition>
    </mc:Choice>
    <mc:Fallback>
      <p:transition spd="slow" advTm="8000">
        <p:wedge/>
        <p:sndAc>
          <p:stSnd loop="1">
            <p:snd r:embed="rId3" name="765 music espagnolle insturmenta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4904" y="1194274"/>
            <a:ext cx="956603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Entourée d'eucalyptus et de pins, et proche du village de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Cudillero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un des plus visités des Asturies, elle est spectaculaire, avec de belles étendues de sable fin. La présence de gros rochers splendides, confère un puissant attrait à cette plage, la plus fréquentée de la commune de Muros de </a:t>
            </a:r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Nalón Pays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Espagne, Principauté Asturies, ....</a:t>
            </a:r>
          </a:p>
        </p:txBody>
      </p:sp>
    </p:spTree>
    <p:extLst>
      <p:ext uri="{BB962C8B-B14F-4D97-AF65-F5344CB8AC3E}">
        <p14:creationId xmlns:p14="http://schemas.microsoft.com/office/powerpoint/2010/main" val="294340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372" y="1125415"/>
            <a:ext cx="7190877" cy="47639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101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9982" y="1111347"/>
            <a:ext cx="7104361" cy="4706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97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7566" y="1051662"/>
            <a:ext cx="7176868" cy="4754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407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0" y="1037682"/>
            <a:ext cx="7219071" cy="4782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0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2234" y="1130104"/>
            <a:ext cx="7183797" cy="47592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978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0" y="1112949"/>
            <a:ext cx="7209692" cy="4776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074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893" y="1096610"/>
            <a:ext cx="7120597" cy="4717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62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532" y="1073311"/>
            <a:ext cx="7190935" cy="4763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755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4587" y="1071965"/>
            <a:ext cx="7322826" cy="4714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07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1846" y="1097279"/>
            <a:ext cx="7153731" cy="4739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923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379" y="1122268"/>
            <a:ext cx="7195625" cy="4767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09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778" y="1102145"/>
            <a:ext cx="7160456" cy="4743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046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46" r="-38" b="5261"/>
          <a:stretch/>
        </p:blipFill>
        <p:spPr>
          <a:xfrm>
            <a:off x="1246924" y="1155560"/>
            <a:ext cx="9711807" cy="46624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14067" y="989698"/>
            <a:ext cx="741420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d'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Aguilar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petit Paradis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54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172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2020-09-19T14:40:14Z</dcterms:created>
  <dcterms:modified xsi:type="dcterms:W3CDTF">2020-09-19T17:07:28Z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