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59" r:id="rId10"/>
    <p:sldId id="260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Ivr68xNqzY8RMjz85fbGg==" hashData="ppgMGEap40SyqQ+/XIWDcT1SXzCq9swEmOBXp3W/rOHA9v38d+o5li6RsqK5aplu6ilTPbls1ue1BnZGOukaW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5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156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6E7DD-A9CC-424B-B0B6-7F97DB82EF40}" type="datetimeFigureOut">
              <a:rPr lang="fr-FR" smtClean="0"/>
              <a:t>19/08/2020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68F907-119C-495C-8A7D-079C37507B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921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353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9378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7198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6467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89739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65726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70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4600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240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99243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8312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033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2464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9322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68F907-119C-495C-8A7D-079C37507B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478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A92183-A60B-433C-8F8E-88EB202E93F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863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6AB6A-2AAA-42A5-9876-907E836F2BC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54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511921-B723-4141-8A4F-45737EE2F247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414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D3A5D-D6B3-47CB-9D30-FEC8C186A5CE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748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972148-31BD-4F86-8FF1-AB16627149A0}" type="datetime1">
              <a:rPr lang="fr-FR" smtClean="0"/>
              <a:t>19/08/2020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5534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EE02-B0BC-4F5F-9CD0-349A0FFCD5FE}" type="datetime1">
              <a:rPr lang="fr-FR" smtClean="0"/>
              <a:t>19/08/2020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669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7C53B-B411-40A9-B150-6173BB3E8219}" type="datetime1">
              <a:rPr lang="fr-FR" smtClean="0"/>
              <a:t>19/08/2020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37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5CDF-F7E0-4B34-8C86-BB1D223A1E63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114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E6822A-E074-49AD-95AA-92768C7ED12F}" type="datetime1">
              <a:rPr lang="fr-FR" smtClean="0"/>
              <a:t>19/08/2020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032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0F85-DA53-4313-A4E0-B5CF37C843D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577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68BAF-BD37-4A6C-83F3-8CFA7CBC7B99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664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5000"/>
                <a:lumOff val="95000"/>
              </a:schemeClr>
            </a:gs>
            <a:gs pos="100000">
              <a:schemeClr val="accent6">
                <a:lumMod val="75000"/>
              </a:schemeClr>
            </a:gs>
            <a:gs pos="31000">
              <a:schemeClr val="accent2">
                <a:lumMod val="60000"/>
                <a:lumOff val="40000"/>
              </a:schemeClr>
            </a:gs>
            <a:gs pos="75000">
              <a:schemeClr val="accent2">
                <a:lumMod val="75000"/>
              </a:schemeClr>
            </a:gs>
            <a:gs pos="3000">
              <a:srgbClr val="B719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27F59-8711-4201-AEB9-A94E0D842C43}" type="datetime1">
              <a:rPr lang="fr-FR" smtClean="0"/>
              <a:t>19/08/2020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DC8D3C-A782-4093-9FCD-CC315AE7A4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53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3473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76743" y="3607295"/>
            <a:ext cx="4102828" cy="269387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823483" y="745215"/>
            <a:ext cx="86629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N°5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784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  <p:sndAc>
          <p:stSnd loop="1">
            <p:snd r:embed="rId3" name="Les musiciens de Provence - Balade de la Reined'Avril.wav"/>
          </p:stSnd>
        </p:sndAc>
      </p:transition>
    </mc:Choice>
    <mc:Fallback>
      <p:transition spd="slow" advTm="16000">
        <p:fade/>
        <p:sndAc>
          <p:stSnd loop="1">
            <p:snd r:embed="rId3" name="Les musiciens de Provence - Balade de la Reined'Avri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832217" y="1040076"/>
            <a:ext cx="1087654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L’abbaye bénédictine située à environ 15 kilomètres au nord-est de Forcalquier et à environ 30 kilomètres au sud de Sisteron, dans le département des Alpes-de-Haute-Provence. Il est connu pour son remarquable pavement de mosaïques médiévales polychromes, daté de la décennie 1120-1130, sans équivalent en France. 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929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749"/>
          <a:stretch/>
        </p:blipFill>
        <p:spPr>
          <a:xfrm>
            <a:off x="601579" y="553453"/>
            <a:ext cx="11032957" cy="57390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621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8642" y="613611"/>
            <a:ext cx="8550441" cy="5700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56387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895" y="625771"/>
            <a:ext cx="8386010" cy="5657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758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0831" y="613497"/>
            <a:ext cx="8590547" cy="56840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8237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571500"/>
            <a:ext cx="85725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4854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4710" y="566687"/>
            <a:ext cx="8602579" cy="5724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6010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157" y="616618"/>
            <a:ext cx="7632031" cy="57240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7828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674" y="589970"/>
            <a:ext cx="8741022" cy="5750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7181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5842" y="610603"/>
            <a:ext cx="7628021" cy="5721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9099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2232" y="631255"/>
            <a:ext cx="8855242" cy="5667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20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6611" y="626978"/>
            <a:ext cx="8542422" cy="5694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69007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à coins arrondis 7"/>
          <p:cNvSpPr/>
          <p:nvPr/>
        </p:nvSpPr>
        <p:spPr>
          <a:xfrm>
            <a:off x="309966" y="264695"/>
            <a:ext cx="11608231" cy="6337583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6317" y="583486"/>
            <a:ext cx="7411451" cy="57157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18270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1555" y="611073"/>
            <a:ext cx="10965051" cy="569009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à coins arrondis 7"/>
          <p:cNvSpPr/>
          <p:nvPr/>
        </p:nvSpPr>
        <p:spPr>
          <a:xfrm>
            <a:off x="309966" y="309966"/>
            <a:ext cx="11608231" cy="6292312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7000">
                  <a:schemeClr val="accent1">
                    <a:lumMod val="45000"/>
                    <a:lumOff val="55000"/>
                  </a:schemeClr>
                </a:gs>
                <a:gs pos="91000">
                  <a:schemeClr val="accent4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92243" y="6476665"/>
            <a:ext cx="2743200" cy="365125"/>
          </a:xfrm>
        </p:spPr>
        <p:txBody>
          <a:bodyPr/>
          <a:lstStyle/>
          <a:p>
            <a:fld id="{0C1ED785-A0F9-467E-8AE3-C742254888AB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19/08/2020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PPS    Lande    2020</a:t>
            </a:r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356557" y="6492874"/>
            <a:ext cx="2743200" cy="365125"/>
          </a:xfrm>
        </p:spPr>
        <p:txBody>
          <a:bodyPr/>
          <a:lstStyle/>
          <a:p>
            <a:fld id="{75DC8D3C-A782-4093-9FCD-CC315AE7A458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383731" y="741545"/>
            <a:ext cx="746069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C’était </a:t>
            </a: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prieuré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Ganagobie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3885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prestig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</TotalTime>
  <Words>151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2020-08-19T13:15:17Z</dcterms:created>
  <dcterms:modified xsi:type="dcterms:W3CDTF">2020-08-19T15:57:57Z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