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61" r:id="rId5"/>
    <p:sldId id="262" r:id="rId6"/>
    <p:sldId id="263" r:id="rId7"/>
    <p:sldId id="264" r:id="rId8"/>
    <p:sldId id="265" r:id="rId9"/>
    <p:sldId id="259" r:id="rId10"/>
    <p:sldId id="260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Shuhx4dOUhdlKgFEQrdHg==" hashData="YobvP+BF1l/3JbDtclBNObt5U3H3D/rVqjXGjfX82OYmTgxxCIlxLdJOlEFm02OaolvyOc63nSLalDHZwqPF3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5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156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16E7DD-A9CC-424B-B0B6-7F97DB82EF40}" type="datetimeFigureOut">
              <a:rPr lang="fr-FR" smtClean="0"/>
              <a:t>19/08/2020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68F907-119C-495C-8A7D-079C37507B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89215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60353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9378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37198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64670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89739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65726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6701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14600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2240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99243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83124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60336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24646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79322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14780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92183-A60B-433C-8F8E-88EB202E93F3}" type="datetime1">
              <a:rPr lang="fr-FR" smtClean="0"/>
              <a:t>19/08/2020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C8D3C-A782-4093-9FCD-CC315AE7A4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48635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6AB6A-2AAA-42A5-9876-907E836F2BC3}" type="datetime1">
              <a:rPr lang="fr-FR" smtClean="0"/>
              <a:t>19/08/2020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C8D3C-A782-4093-9FCD-CC315AE7A4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55467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11921-B723-4141-8A4F-45737EE2F247}" type="datetime1">
              <a:rPr lang="fr-FR" smtClean="0"/>
              <a:t>19/08/2020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C8D3C-A782-4093-9FCD-CC315AE7A4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34144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D3A5D-D6B3-47CB-9D30-FEC8C186A5CE}" type="datetime1">
              <a:rPr lang="fr-FR" smtClean="0"/>
              <a:t>19/08/2020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C8D3C-A782-4093-9FCD-CC315AE7A4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67485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72148-31BD-4F86-8FF1-AB16627149A0}" type="datetime1">
              <a:rPr lang="fr-FR" smtClean="0"/>
              <a:t>19/08/2020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C8D3C-A782-4093-9FCD-CC315AE7A4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75534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BEE02-B0BC-4F5F-9CD0-349A0FFCD5FE}" type="datetime1">
              <a:rPr lang="fr-FR" smtClean="0"/>
              <a:t>19/08/2020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C8D3C-A782-4093-9FCD-CC315AE7A4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66690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7C53B-B411-40A9-B150-6173BB3E8219}" type="datetime1">
              <a:rPr lang="fr-FR" smtClean="0"/>
              <a:t>19/08/2020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C8D3C-A782-4093-9FCD-CC315AE7A4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0378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A5CDF-F7E0-4B34-8C86-BB1D223A1E63}" type="datetime1">
              <a:rPr lang="fr-FR" smtClean="0"/>
              <a:t>19/08/2020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C8D3C-A782-4093-9FCD-CC315AE7A4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7114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6822A-E074-49AD-95AA-92768C7ED12F}" type="datetime1">
              <a:rPr lang="fr-FR" smtClean="0"/>
              <a:t>19/08/2020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C8D3C-A782-4093-9FCD-CC315AE7A4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60321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B0F85-DA53-4313-A4E0-B5CF37C843D3}" type="datetime1">
              <a:rPr lang="fr-FR" smtClean="0"/>
              <a:t>19/08/2020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C8D3C-A782-4093-9FCD-CC315AE7A4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55772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68BAF-BD37-4A6C-83F3-8CFA7CBC7B99}" type="datetime1">
              <a:rPr lang="fr-FR" smtClean="0"/>
              <a:t>19/08/2020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C8D3C-A782-4093-9FCD-CC315AE7A4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6664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chemeClr val="accent1">
                <a:lumMod val="5000"/>
                <a:lumOff val="95000"/>
              </a:schemeClr>
            </a:gs>
            <a:gs pos="100000">
              <a:schemeClr val="accent6">
                <a:lumMod val="75000"/>
              </a:schemeClr>
            </a:gs>
            <a:gs pos="31000">
              <a:schemeClr val="accent2">
                <a:lumMod val="60000"/>
                <a:lumOff val="40000"/>
              </a:schemeClr>
            </a:gs>
            <a:gs pos="75000">
              <a:schemeClr val="accent2">
                <a:lumMod val="75000"/>
              </a:schemeClr>
            </a:gs>
            <a:gs pos="3000">
              <a:srgbClr val="B719A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27F59-8711-4201-AEB9-A94E0D842C43}" type="datetime1">
              <a:rPr lang="fr-FR" smtClean="0"/>
              <a:t>19/08/2020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DC8D3C-A782-4093-9FCD-CC315AE7A4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5346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3473" y="611073"/>
            <a:ext cx="10965051" cy="569009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76743" y="3607295"/>
            <a:ext cx="4102828" cy="2693876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823483" y="745215"/>
            <a:ext cx="86998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Le prieuré de </a:t>
            </a:r>
            <a:r>
              <a:rPr lang="fr-FR" sz="28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Ganagobie</a:t>
            </a:r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N°4</a:t>
            </a:r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17842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  <p:sndAc>
          <p:stSnd loop="1">
            <p:snd r:embed="rId3" name="Les musiciens de Provence - Balade de la Reined'Avril.wav"/>
          </p:stSnd>
        </p:sndAc>
      </p:transition>
    </mc:Choice>
    <mc:Fallback>
      <p:transition spd="slow" advTm="16000">
        <p:fade/>
        <p:sndAc>
          <p:stSnd loop="1">
            <p:snd r:embed="rId3" name="Les musiciens de Provence - Balade de la Reined'Avri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32217" y="1040076"/>
            <a:ext cx="10876547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L’abbaye bénédictine située à environ 15 kilomètres au nord-est de Forcalquier et à environ 30 kilomètres au sud de Sisteron, dans le département des Alpes-de-Haute-Provence. Il est connu pour son remarquable pavement de mosaïques médiévales polychromes, daté de la décennie 1120-1130, sans équivalent en France. </a:t>
            </a:r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19296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762" t="-749" r="16097"/>
          <a:stretch/>
        </p:blipFill>
        <p:spPr>
          <a:xfrm>
            <a:off x="601579" y="553453"/>
            <a:ext cx="11032957" cy="573906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3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96215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4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536" y="673769"/>
            <a:ext cx="10988843" cy="54944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563870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5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4579" y="609980"/>
            <a:ext cx="8590548" cy="57127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075886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6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2883" y="588834"/>
            <a:ext cx="6978317" cy="57065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082377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7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5443" y="655414"/>
            <a:ext cx="6416841" cy="56387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448542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8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3337" y="609758"/>
            <a:ext cx="8193505" cy="56857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60100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9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0452" y="745959"/>
            <a:ext cx="11002997" cy="54749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778283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0674" y="589969"/>
            <a:ext cx="8777598" cy="57747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971818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42" b="8411"/>
          <a:stretch/>
        </p:blipFill>
        <p:spPr>
          <a:xfrm>
            <a:off x="621023" y="745958"/>
            <a:ext cx="11037577" cy="54749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790990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12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58616" y="597566"/>
            <a:ext cx="8674768" cy="56628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1208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13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2705" y="626978"/>
            <a:ext cx="8506328" cy="56708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69007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à coins arrondis 7"/>
          <p:cNvSpPr/>
          <p:nvPr/>
        </p:nvSpPr>
        <p:spPr>
          <a:xfrm>
            <a:off x="309966" y="264695"/>
            <a:ext cx="11608231" cy="6337583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14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2705" y="554789"/>
            <a:ext cx="8614611" cy="57430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182700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1555" y="611073"/>
            <a:ext cx="10965051" cy="569009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15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383731" y="741545"/>
            <a:ext cx="7460697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                    C’était </a:t>
            </a:r>
          </a:p>
          <a:p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Le prieuré de </a:t>
            </a:r>
            <a:r>
              <a:rPr lang="fr-FR" sz="28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Ganagobie</a:t>
            </a:r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03885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54</TotalTime>
  <Words>151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2020-08-19T13:15:17Z</dcterms:created>
  <dcterms:modified xsi:type="dcterms:W3CDTF">2020-08-19T15:14:44Z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