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59" r:id="rId10"/>
    <p:sldId id="260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kKt1OTxefAS921WWP3ccA==" hashData="Fkrc3sKwMmsCqlph40jNLfIi4mE1p9dQNsNM6+96A4RsvvLgnjUNJj2l4UKZlb1C2tJDmCxLj73xDkwDd3oyE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5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16E7DD-A9CC-424B-B0B6-7F97DB82EF4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68F907-119C-495C-8A7D-079C37507B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8921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60353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378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37198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6467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89739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5726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670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14600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2240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99243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83124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6033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2464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79322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478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92183-A60B-433C-8F8E-88EB202E93F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863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AB6A-2AAA-42A5-9876-907E836F2BC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5546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11921-B723-4141-8A4F-45737EE2F247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414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D3A5D-D6B3-47CB-9D30-FEC8C186A5CE}" type="datetime1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748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72148-31BD-4F86-8FF1-AB16627149A0}" type="datetime1">
              <a:rPr lang="fr-FR" smtClean="0"/>
              <a:t>19/08/2020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553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BEE02-B0BC-4F5F-9CD0-349A0FFCD5FE}" type="datetime1">
              <a:rPr lang="fr-FR" smtClean="0"/>
              <a:t>19/08/2020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669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7C53B-B411-40A9-B150-6173BB3E8219}" type="datetime1">
              <a:rPr lang="fr-FR" smtClean="0"/>
              <a:t>19/08/2020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37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5CDF-F7E0-4B34-8C86-BB1D223A1E63}" type="datetime1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114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6822A-E074-49AD-95AA-92768C7ED12F}" type="datetime1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032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0F85-DA53-4313-A4E0-B5CF37C843D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5577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68BAF-BD37-4A6C-83F3-8CFA7CBC7B99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6664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chemeClr val="accent1">
                <a:lumMod val="5000"/>
                <a:lumOff val="95000"/>
              </a:schemeClr>
            </a:gs>
            <a:gs pos="100000">
              <a:schemeClr val="accent6">
                <a:lumMod val="75000"/>
              </a:schemeClr>
            </a:gs>
            <a:gs pos="31000">
              <a:schemeClr val="accent2">
                <a:lumMod val="60000"/>
                <a:lumOff val="40000"/>
              </a:schemeClr>
            </a:gs>
            <a:gs pos="75000">
              <a:schemeClr val="accent2">
                <a:lumMod val="75000"/>
              </a:schemeClr>
            </a:gs>
            <a:gs pos="3000">
              <a:srgbClr val="B719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27F59-8711-4201-AEB9-A94E0D842C4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534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3473" y="611073"/>
            <a:ext cx="10965051" cy="56900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6743" y="3607295"/>
            <a:ext cx="4102828" cy="269387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823483" y="745215"/>
            <a:ext cx="86709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 prieuré de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Ganagobie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N°2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784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  <p:sndAc>
          <p:stSnd loop="1">
            <p:snd r:embed="rId3" name="Les musiciens de Provence - Balade de la Reined'Avril.wav"/>
          </p:stSnd>
        </p:sndAc>
      </p:transition>
    </mc:Choice>
    <mc:Fallback>
      <p:transition spd="slow" advTm="16000">
        <p:fade/>
        <p:sndAc>
          <p:stSnd loop="1">
            <p:snd r:embed="rId3" name="Les musiciens de Provence - Balade de la Reined'Avr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2217" y="1040076"/>
            <a:ext cx="1087654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L’abbaye bénédictine située à environ 15 kilomètres au nord-est de Forcalquier et à environ 30 kilomètres au sud de Sisteron, dans le département des Alpes-de-Haute-Provence. Il est connu pour son remarquable pavement de mosaïques médiévales polychromes, daté de la décennie 1120-1130, sans équivalent en France. 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929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49"/>
          <a:stretch/>
        </p:blipFill>
        <p:spPr>
          <a:xfrm>
            <a:off x="601579" y="553453"/>
            <a:ext cx="11032957" cy="57390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9621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1915" y="610402"/>
            <a:ext cx="9095873" cy="57076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56387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0357" y="626208"/>
            <a:ext cx="8722895" cy="57025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07588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6611" y="612697"/>
            <a:ext cx="8566484" cy="5707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8237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4895" y="610027"/>
            <a:ext cx="8542421" cy="5691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4854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4579" y="612697"/>
            <a:ext cx="8578516" cy="57154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6010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0674" y="604682"/>
            <a:ext cx="8554452" cy="5699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7828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6611" y="628729"/>
            <a:ext cx="8542421" cy="5691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7181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4737" y="628729"/>
            <a:ext cx="8494295" cy="56593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9099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2705" y="621100"/>
            <a:ext cx="8722895" cy="56916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20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900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264695"/>
            <a:ext cx="11608231" cy="6337583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8641" y="572617"/>
            <a:ext cx="8614611" cy="57394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18270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1555" y="611073"/>
            <a:ext cx="10965051" cy="56900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83731" y="741545"/>
            <a:ext cx="746069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C’était </a:t>
            </a: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 prieuré de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Ganagobie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388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151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2020-08-19T13:15:17Z</dcterms:created>
  <dcterms:modified xsi:type="dcterms:W3CDTF">2020-08-19T14:52:46Z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