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59" r:id="rId10"/>
    <p:sldId id="260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rTUcW9aSJDoYCuAHOlEpA==" hashData="htG2zVEGXFz3e2M8L518vZgaDcE1jue6VevmL5oXYknT44Asuynq6u/dxJ0uPjeXnC+zBwWssS0q/pdaDf122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16E7DD-A9CC-424B-B0B6-7F97DB82EF40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68F907-119C-495C-8A7D-079C37507B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8921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60353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9378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37198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64670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89739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65726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6701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14600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2240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99243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83124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60336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2464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79322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478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92183-A60B-433C-8F8E-88EB202E93F3}" type="datetime1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4863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6AB6A-2AAA-42A5-9876-907E836F2BC3}" type="datetime1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5546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11921-B723-4141-8A4F-45737EE2F247}" type="datetime1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4144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D3A5D-D6B3-47CB-9D30-FEC8C186A5CE}" type="datetime1">
              <a:rPr lang="fr-FR" smtClean="0"/>
              <a:t>19/08/2020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748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72148-31BD-4F86-8FF1-AB16627149A0}" type="datetime1">
              <a:rPr lang="fr-FR" smtClean="0"/>
              <a:t>19/08/2020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553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BEE02-B0BC-4F5F-9CD0-349A0FFCD5FE}" type="datetime1">
              <a:rPr lang="fr-FR" smtClean="0"/>
              <a:t>19/08/2020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669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7C53B-B411-40A9-B150-6173BB3E8219}" type="datetime1">
              <a:rPr lang="fr-FR" smtClean="0"/>
              <a:t>19/08/2020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37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5CDF-F7E0-4B34-8C86-BB1D223A1E63}" type="datetime1">
              <a:rPr lang="fr-FR" smtClean="0"/>
              <a:t>19/08/2020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114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6822A-E074-49AD-95AA-92768C7ED12F}" type="datetime1">
              <a:rPr lang="fr-FR" smtClean="0"/>
              <a:t>19/08/2020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032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B0F85-DA53-4313-A4E0-B5CF37C843D3}" type="datetime1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55772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68BAF-BD37-4A6C-83F3-8CFA7CBC7B99}" type="datetime1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6664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chemeClr val="accent1">
                <a:lumMod val="5000"/>
                <a:lumOff val="95000"/>
              </a:schemeClr>
            </a:gs>
            <a:gs pos="100000">
              <a:schemeClr val="accent6">
                <a:lumMod val="75000"/>
              </a:schemeClr>
            </a:gs>
            <a:gs pos="31000">
              <a:schemeClr val="accent2">
                <a:lumMod val="60000"/>
                <a:lumOff val="40000"/>
              </a:schemeClr>
            </a:gs>
            <a:gs pos="75000">
              <a:schemeClr val="accent2">
                <a:lumMod val="75000"/>
              </a:schemeClr>
            </a:gs>
            <a:gs pos="3000">
              <a:srgbClr val="B719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27F59-8711-4201-AEB9-A94E0D842C43}" type="datetime1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534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3473" y="611073"/>
            <a:ext cx="10965051" cy="56900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76743" y="3607295"/>
            <a:ext cx="4102828" cy="269387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823483" y="745215"/>
            <a:ext cx="85811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Le prieuré de 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Ganagobie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N°1</a:t>
            </a:r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1784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  <p:sndAc>
          <p:stSnd loop="1">
            <p:snd r:embed="rId3" name="Les musiciens de Provence - Balade de la Reined'Avril.wav"/>
          </p:stSnd>
        </p:sndAc>
      </p:transition>
    </mc:Choice>
    <mc:Fallback>
      <p:transition spd="slow" advTm="16000">
        <p:fade/>
        <p:sndAc>
          <p:stSnd loop="1">
            <p:snd r:embed="rId3" name="Les musiciens de Provence - Balade de la Reined'Avri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2217" y="1040076"/>
            <a:ext cx="1087654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L’abbaye bénédictine située à environ 15 kilomètres au nord-est de Forcalquier et à environ 30 kilomètres au sud de Sisteron, dans le département des Alpes-de-Haute-Provence. Il est connu pour son remarquable pavement de mosaïques médiévales polychromes, daté de la décennie 1120-1130, sans équivalent en France. </a:t>
            </a:r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1929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49"/>
          <a:stretch/>
        </p:blipFill>
        <p:spPr>
          <a:xfrm>
            <a:off x="601579" y="553453"/>
            <a:ext cx="11032957" cy="573906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9621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6611" y="612697"/>
            <a:ext cx="8566484" cy="57074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56387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6926" y="618041"/>
            <a:ext cx="8530390" cy="56833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07588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6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6925" y="618041"/>
            <a:ext cx="8494295" cy="56593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82377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7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2705" y="620715"/>
            <a:ext cx="8518358" cy="56753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4854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8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4263" y="611711"/>
            <a:ext cx="8831179" cy="57071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60100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9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6925" y="618041"/>
            <a:ext cx="8589269" cy="57226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77828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6925" y="618041"/>
            <a:ext cx="8518359" cy="56753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97181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8958" y="626058"/>
            <a:ext cx="8506326" cy="56673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90990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0674" y="628729"/>
            <a:ext cx="8518358" cy="56753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20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8641" y="600711"/>
            <a:ext cx="8650705" cy="57635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69007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264695"/>
            <a:ext cx="11608231" cy="6337583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9750" y="571500"/>
            <a:ext cx="85725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18270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1555" y="611073"/>
            <a:ext cx="10965051" cy="56900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83731" y="741545"/>
            <a:ext cx="746069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        C’était </a:t>
            </a:r>
          </a:p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Le prieuré de 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Ganagobie</a:t>
            </a:r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03885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87</TotalTime>
  <Words>151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2020-08-19T13:15:17Z</dcterms:created>
  <dcterms:modified xsi:type="dcterms:W3CDTF">2020-08-19T14:43:08Z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