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aLZohBZghva2wcT2kpfEQ==" hashData="9K266UIWmkCcXLe79hj8/UVqVwkL2O2KH7T5GJH+MZTSsNFZSOgDoXckclfrj0NtlXil6lfKS0XPVZFXVBiqD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27/08/2020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27/08/2020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27/08/2020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27/08/2020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4">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27/08/2020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7203" r="44" b="7591"/>
          <a:stretch/>
        </p:blipFill>
        <p:spPr>
          <a:xfrm>
            <a:off x="860161" y="941100"/>
            <a:ext cx="10413150" cy="4992975"/>
          </a:xfrm>
          <a:prstGeom prst="rect">
            <a:avLst/>
          </a:prstGeom>
          <a:effectLst>
            <a:softEdge rad="127000"/>
          </a:effectLst>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2019795" y="926896"/>
            <a:ext cx="8233344"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Fort La L</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atte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9</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07462" y="3182259"/>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371 France Bretagne Morbihan.wav"/>
          </p:stSnd>
        </p:sndAc>
      </p:transition>
    </mc:Choice>
    <mc:Fallback>
      <p:transition spd="slow" advTm="17000">
        <p:fade/>
        <p:sndAc>
          <p:stSnd loop="1">
            <p:snd r:embed="rId3" name="371 France Bretagne Morbih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8)">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58647"/>
            <a:ext cx="10199077" cy="4893647"/>
          </a:xfrm>
          <a:prstGeom prst="rect">
            <a:avLst/>
          </a:prstGeom>
        </p:spPr>
        <p:txBody>
          <a:bodyPr wrap="square">
            <a:spAutoFit/>
          </a:bodyPr>
          <a:lstStyle/>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En Bretagne</a:t>
            </a:r>
          </a:p>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est une pointe de grès rose au relief tourmenté qui sépare à l'est la baie de Saint-Brieuc de la Baie de Saint-Malo, sur la côte de la Manche Dominant la mer de plus de 70 mètres, les falaises de schiste et de grès rose du cap Fréhel offrent l'une des plus belles vues de Bretagne  </a:t>
            </a:r>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la beauté sauvage de la Bretagne à l'état pur ! Si vous êtes le genre de personnes qui comme nous adore les paysages côtiers ...</a:t>
            </a: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08031" y="888023"/>
            <a:ext cx="6804269" cy="5103202"/>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680677" y="867508"/>
            <a:ext cx="6788264" cy="5091198"/>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88122" y="947365"/>
            <a:ext cx="8839201" cy="4976470"/>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19754" y="879231"/>
            <a:ext cx="6775938" cy="5081954"/>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0545"/>
            <a:ext cx="7621887" cy="5058161"/>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12" b="14655"/>
          <a:stretch/>
        </p:blipFill>
        <p:spPr>
          <a:xfrm>
            <a:off x="1631131" y="890963"/>
            <a:ext cx="8929737" cy="5050674"/>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0830" y="849922"/>
            <a:ext cx="7713785" cy="5142523"/>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4277" y="890954"/>
            <a:ext cx="7628792" cy="5085861"/>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559535" y="879231"/>
            <a:ext cx="8993411" cy="5054844"/>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08031" y="888023"/>
            <a:ext cx="6760910" cy="5070683"/>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4255477" y="890347"/>
            <a:ext cx="3656702" cy="5043727"/>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565" y="932471"/>
            <a:ext cx="10412870" cy="4993057"/>
          </a:xfrm>
          <a:prstGeom prst="rect">
            <a:avLst/>
          </a:prstGeom>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1661184" y="927747"/>
            <a:ext cx="8837676"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p>
          <a:p>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et le Fort La Latte</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204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33</cp:revision>
  <dcterms:created xsi:type="dcterms:W3CDTF">2020-08-20T14:53:53Z</dcterms:created>
  <dcterms:modified xsi:type="dcterms:W3CDTF">2020-08-27T18:41:06Z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