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oto17Zduwvy2c5iSFNtag==" hashData="wn29zmnOUYi8zIM5r6/kBtxut670WB5Gs+Jw8Y8GQt8rF4ubIzbcWO8Vd2vURupw+VQxkjGbPzCHBFor6aWvO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showGuides="1">
      <p:cViewPr varScale="1">
        <p:scale>
          <a:sx n="78" d="100"/>
          <a:sy n="78" d="100"/>
        </p:scale>
        <p:origin x="29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F89AF-2D51-4B9C-9D68-193951193D39}" type="datetimeFigureOut">
              <a:rPr lang="fr-FR" smtClean="0"/>
              <a:t>27/08/2020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3B2AAD-169C-4A35-8573-0D68D0E5B57C}" type="slidenum">
              <a:rPr lang="fr-FR" smtClean="0"/>
              <a:t>‹N°›</a:t>
            </a:fld>
            <a:endParaRPr lang="fr-FR"/>
          </a:p>
        </p:txBody>
      </p:sp>
    </p:spTree>
    <p:extLst>
      <p:ext uri="{BB962C8B-B14F-4D97-AF65-F5344CB8AC3E}">
        <p14:creationId xmlns:p14="http://schemas.microsoft.com/office/powerpoint/2010/main" val="346922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a:t>
            </a:fld>
            <a:endParaRPr lang="fr-FR"/>
          </a:p>
        </p:txBody>
      </p:sp>
    </p:spTree>
    <p:extLst>
      <p:ext uri="{BB962C8B-B14F-4D97-AF65-F5344CB8AC3E}">
        <p14:creationId xmlns:p14="http://schemas.microsoft.com/office/powerpoint/2010/main" val="3335306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2</a:t>
            </a:fld>
            <a:endParaRPr lang="fr-FR"/>
          </a:p>
        </p:txBody>
      </p:sp>
    </p:spTree>
    <p:extLst>
      <p:ext uri="{BB962C8B-B14F-4D97-AF65-F5344CB8AC3E}">
        <p14:creationId xmlns:p14="http://schemas.microsoft.com/office/powerpoint/2010/main" val="1946202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3</a:t>
            </a:fld>
            <a:endParaRPr lang="fr-FR"/>
          </a:p>
        </p:txBody>
      </p:sp>
    </p:spTree>
    <p:extLst>
      <p:ext uri="{BB962C8B-B14F-4D97-AF65-F5344CB8AC3E}">
        <p14:creationId xmlns:p14="http://schemas.microsoft.com/office/powerpoint/2010/main" val="4240370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4</a:t>
            </a:fld>
            <a:endParaRPr lang="fr-FR"/>
          </a:p>
        </p:txBody>
      </p:sp>
    </p:spTree>
    <p:extLst>
      <p:ext uri="{BB962C8B-B14F-4D97-AF65-F5344CB8AC3E}">
        <p14:creationId xmlns:p14="http://schemas.microsoft.com/office/powerpoint/2010/main" val="3763501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5</a:t>
            </a:fld>
            <a:endParaRPr lang="fr-FR"/>
          </a:p>
        </p:txBody>
      </p:sp>
    </p:spTree>
    <p:extLst>
      <p:ext uri="{BB962C8B-B14F-4D97-AF65-F5344CB8AC3E}">
        <p14:creationId xmlns:p14="http://schemas.microsoft.com/office/powerpoint/2010/main" val="3700950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6</a:t>
            </a:fld>
            <a:endParaRPr lang="fr-FR"/>
          </a:p>
        </p:txBody>
      </p:sp>
    </p:spTree>
    <p:extLst>
      <p:ext uri="{BB962C8B-B14F-4D97-AF65-F5344CB8AC3E}">
        <p14:creationId xmlns:p14="http://schemas.microsoft.com/office/powerpoint/2010/main" val="3948814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7</a:t>
            </a:fld>
            <a:endParaRPr lang="fr-FR"/>
          </a:p>
        </p:txBody>
      </p:sp>
    </p:spTree>
    <p:extLst>
      <p:ext uri="{BB962C8B-B14F-4D97-AF65-F5344CB8AC3E}">
        <p14:creationId xmlns:p14="http://schemas.microsoft.com/office/powerpoint/2010/main" val="1573957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8</a:t>
            </a:fld>
            <a:endParaRPr lang="fr-FR"/>
          </a:p>
        </p:txBody>
      </p:sp>
    </p:spTree>
    <p:extLst>
      <p:ext uri="{BB962C8B-B14F-4D97-AF65-F5344CB8AC3E}">
        <p14:creationId xmlns:p14="http://schemas.microsoft.com/office/powerpoint/2010/main" val="158934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9</a:t>
            </a:fld>
            <a:endParaRPr lang="fr-FR"/>
          </a:p>
        </p:txBody>
      </p:sp>
    </p:spTree>
    <p:extLst>
      <p:ext uri="{BB962C8B-B14F-4D97-AF65-F5344CB8AC3E}">
        <p14:creationId xmlns:p14="http://schemas.microsoft.com/office/powerpoint/2010/main" val="841621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10</a:t>
            </a:fld>
            <a:endParaRPr lang="fr-FR"/>
          </a:p>
        </p:txBody>
      </p:sp>
    </p:spTree>
    <p:extLst>
      <p:ext uri="{BB962C8B-B14F-4D97-AF65-F5344CB8AC3E}">
        <p14:creationId xmlns:p14="http://schemas.microsoft.com/office/powerpoint/2010/main" val="2235559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11</a:t>
            </a:fld>
            <a:endParaRPr lang="fr-FR"/>
          </a:p>
        </p:txBody>
      </p:sp>
    </p:spTree>
    <p:extLst>
      <p:ext uri="{BB962C8B-B14F-4D97-AF65-F5344CB8AC3E}">
        <p14:creationId xmlns:p14="http://schemas.microsoft.com/office/powerpoint/2010/main" val="3036896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12</a:t>
            </a:fld>
            <a:endParaRPr lang="fr-FR"/>
          </a:p>
        </p:txBody>
      </p:sp>
    </p:spTree>
    <p:extLst>
      <p:ext uri="{BB962C8B-B14F-4D97-AF65-F5344CB8AC3E}">
        <p14:creationId xmlns:p14="http://schemas.microsoft.com/office/powerpoint/2010/main" val="1708060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13</a:t>
            </a:fld>
            <a:endParaRPr lang="fr-FR"/>
          </a:p>
        </p:txBody>
      </p:sp>
    </p:spTree>
    <p:extLst>
      <p:ext uri="{BB962C8B-B14F-4D97-AF65-F5344CB8AC3E}">
        <p14:creationId xmlns:p14="http://schemas.microsoft.com/office/powerpoint/2010/main" val="1293383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14</a:t>
            </a:fld>
            <a:endParaRPr lang="fr-FR"/>
          </a:p>
        </p:txBody>
      </p:sp>
    </p:spTree>
    <p:extLst>
      <p:ext uri="{BB962C8B-B14F-4D97-AF65-F5344CB8AC3E}">
        <p14:creationId xmlns:p14="http://schemas.microsoft.com/office/powerpoint/2010/main" val="3949501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15</a:t>
            </a:fld>
            <a:endParaRPr lang="fr-FR"/>
          </a:p>
        </p:txBody>
      </p:sp>
    </p:spTree>
    <p:extLst>
      <p:ext uri="{BB962C8B-B14F-4D97-AF65-F5344CB8AC3E}">
        <p14:creationId xmlns:p14="http://schemas.microsoft.com/office/powerpoint/2010/main" val="465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46CCE52-B5A8-44CA-9764-87F95A0D2C88}"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48985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17A139-D445-492D-86B8-E817DEA5C5EA}"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764273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CF98B4B-1F20-441C-B1D6-711BC023685A}"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581116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8AEB153-7DD2-4DD8-913F-209E4586B3F3}"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460336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3971D44-2170-4864-9B51-300ABA337643}" type="datetime1">
              <a:rPr lang="fr-FR" smtClean="0"/>
              <a:t>27/08/2020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69411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34C6E3-69C8-4D30-8AB4-A91C7006CE74}" type="datetime1">
              <a:rPr lang="fr-FR" smtClean="0"/>
              <a:t>27/08/2020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4077310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4B514A-D6CD-4E5A-8BBD-2A13B671153C}" type="datetime1">
              <a:rPr lang="fr-FR" smtClean="0"/>
              <a:t>27/08/2020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202578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3FF9D7-3FC4-4AD0-86B7-418C0F53EB78}"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148638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429A214-6CB0-4BAA-8F11-86FC2272F989}"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39734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3B90AA9-F986-4EA3-BD50-7547EBC98383}"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852440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057BF4-231B-4953-9171-5216F3862698}"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119372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4">
                <a:lumMod val="75000"/>
              </a:schemeClr>
            </a:gs>
            <a:gs pos="83000">
              <a:schemeClr val="bg1"/>
            </a:gs>
            <a:gs pos="28000">
              <a:schemeClr val="accent2">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E7AEC-62EE-4858-82E0-94738601436D}" type="datetime1">
              <a:rPr lang="fr-FR" smtClean="0"/>
              <a:t>27/08/2020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9882DA-2337-4579-AFA4-DA8C4A7DF8C0}" type="slidenum">
              <a:rPr lang="fr-FR" smtClean="0"/>
              <a:t>‹N°›</a:t>
            </a:fld>
            <a:endParaRPr lang="fr-FR"/>
          </a:p>
        </p:txBody>
      </p:sp>
    </p:spTree>
    <p:extLst>
      <p:ext uri="{BB962C8B-B14F-4D97-AF65-F5344CB8AC3E}">
        <p14:creationId xmlns:p14="http://schemas.microsoft.com/office/powerpoint/2010/main" val="3791941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7203" r="44" b="7591"/>
          <a:stretch/>
        </p:blipFill>
        <p:spPr>
          <a:xfrm>
            <a:off x="860161" y="941100"/>
            <a:ext cx="10413150" cy="4992975"/>
          </a:xfrm>
          <a:prstGeom prst="rect">
            <a:avLst/>
          </a:prstGeom>
          <a:effectLst>
            <a:softEdge rad="127000"/>
          </a:effectLst>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2019795" y="926896"/>
            <a:ext cx="8244565"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et </a:t>
            </a:r>
          </a:p>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Fort La L</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atte N°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8</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77305" y="3157628"/>
            <a:ext cx="4102964" cy="2694666"/>
          </a:xfrm>
          <a:prstGeom prst="rect">
            <a:avLst/>
          </a:prstGeom>
        </p:spPr>
      </p:pic>
    </p:spTree>
    <p:extLst>
      <p:ext uri="{BB962C8B-B14F-4D97-AF65-F5344CB8AC3E}">
        <p14:creationId xmlns:p14="http://schemas.microsoft.com/office/powerpoint/2010/main" val="4057401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sndAc>
          <p:stSnd loop="1">
            <p:snd r:embed="rId3" name="371 France Bretagne Morbihan.wav"/>
          </p:stSnd>
        </p:sndAc>
      </p:transition>
    </mc:Choice>
    <mc:Fallback>
      <p:transition spd="slow" advTm="17000">
        <p:fade/>
        <p:sndAc>
          <p:stSnd loop="1">
            <p:snd r:embed="rId3" name="371 France Bretagne Morbih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21" presetClass="entr" presetSubtype="8"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heel(8)">
                                      <p:cBhvr>
                                        <p:cTn id="4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2</a:t>
            </a:fld>
            <a:endParaRPr lang="fr-FR" sz="1800" b="1" dirty="0">
              <a:ln>
                <a:solidFill>
                  <a:schemeClr val="bg1"/>
                </a:solidFill>
              </a:ln>
              <a:solidFill>
                <a:srgbClr val="FF0000"/>
              </a:solidFill>
              <a:latin typeface="Wide Latin" panose="020A0A07050505020404" pitchFamily="18" charset="0"/>
            </a:endParaRPr>
          </a:p>
        </p:txBody>
      </p:sp>
      <p:sp>
        <p:nvSpPr>
          <p:cNvPr id="2" name="Rectangle 1"/>
          <p:cNvSpPr/>
          <p:nvPr/>
        </p:nvSpPr>
        <p:spPr>
          <a:xfrm>
            <a:off x="1078523" y="958647"/>
            <a:ext cx="10199077" cy="4893647"/>
          </a:xfrm>
          <a:prstGeom prst="rect">
            <a:avLst/>
          </a:prstGeom>
        </p:spPr>
        <p:txBody>
          <a:bodyPr wrap="square">
            <a:spAutoFit/>
          </a:bodyPr>
          <a:lstStyle/>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En Bretagne</a:t>
            </a:r>
          </a:p>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est une pointe de grès rose au relief tourmenté qui sépare à l'est la baie de Saint-Brieuc de la Baie de Saint-Malo, sur la côte de la Manche Dominant la mer de plus de 70 mètres, les falaises de schiste et de grès rose du cap Fréhel offrent l'une des plus belles vues de Bretagne  </a:t>
            </a:r>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la beauté sauvage de la Bretagne à l'état pur ! Si vous êtes le genre de personnes qui comme nous adore les paysages côtiers ...</a:t>
            </a:r>
          </a:p>
        </p:txBody>
      </p:sp>
    </p:spTree>
    <p:extLst>
      <p:ext uri="{BB962C8B-B14F-4D97-AF65-F5344CB8AC3E}">
        <p14:creationId xmlns:p14="http://schemas.microsoft.com/office/powerpoint/2010/main" val="17678844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417835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17422" y="494207"/>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641231" y="929097"/>
            <a:ext cx="8918754" cy="5004978"/>
          </a:xfrm>
          <a:prstGeom prst="rect">
            <a:avLst/>
          </a:prstGeom>
          <a:effectLst>
            <a:softEdge rad="1270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804031" y="746535"/>
            <a:ext cx="1591121" cy="812634"/>
          </a:xfrm>
          <a:prstGeom prst="rect">
            <a:avLst/>
          </a:prstGeom>
          <a:effectLst>
            <a:softEdge rad="63500"/>
          </a:effectLst>
        </p:spPr>
      </p:pic>
    </p:spTree>
    <p:extLst>
      <p:ext uri="{BB962C8B-B14F-4D97-AF65-F5344CB8AC3E}">
        <p14:creationId xmlns:p14="http://schemas.microsoft.com/office/powerpoint/2010/main" val="1058974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5</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63815" y="917227"/>
            <a:ext cx="5052648" cy="5035225"/>
          </a:xfrm>
          <a:prstGeom prst="rect">
            <a:avLst/>
          </a:prstGeom>
          <a:effectLst>
            <a:softEdge rad="127000"/>
          </a:effectLst>
        </p:spPr>
      </p:pic>
    </p:spTree>
    <p:extLst>
      <p:ext uri="{BB962C8B-B14F-4D97-AF65-F5344CB8AC3E}">
        <p14:creationId xmlns:p14="http://schemas.microsoft.com/office/powerpoint/2010/main" val="922762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6</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5361" t="412" r="8876"/>
          <a:stretch/>
        </p:blipFill>
        <p:spPr>
          <a:xfrm>
            <a:off x="885834" y="942468"/>
            <a:ext cx="10420332" cy="4973063"/>
          </a:xfrm>
          <a:prstGeom prst="rect">
            <a:avLst/>
          </a:prstGeom>
          <a:effectLst>
            <a:softEdge rad="127000"/>
          </a:effectLst>
        </p:spPr>
      </p:pic>
    </p:spTree>
    <p:extLst>
      <p:ext uri="{BB962C8B-B14F-4D97-AF65-F5344CB8AC3E}">
        <p14:creationId xmlns:p14="http://schemas.microsoft.com/office/powerpoint/2010/main" val="12266628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7</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110154" y="901691"/>
            <a:ext cx="7983415" cy="4998961"/>
          </a:xfrm>
          <a:prstGeom prst="rect">
            <a:avLst/>
          </a:prstGeom>
          <a:effectLst>
            <a:softEdge rad="127000"/>
          </a:effectLst>
        </p:spPr>
      </p:pic>
    </p:spTree>
    <p:extLst>
      <p:ext uri="{BB962C8B-B14F-4D97-AF65-F5344CB8AC3E}">
        <p14:creationId xmlns:p14="http://schemas.microsoft.com/office/powerpoint/2010/main" val="3101870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8</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332892" y="896815"/>
            <a:ext cx="7561385" cy="5040924"/>
          </a:xfrm>
          <a:prstGeom prst="rect">
            <a:avLst/>
          </a:prstGeom>
          <a:effectLst>
            <a:softEdge rad="127000"/>
          </a:effectLst>
        </p:spPr>
      </p:pic>
    </p:spTree>
    <p:extLst>
      <p:ext uri="{BB962C8B-B14F-4D97-AF65-F5344CB8AC3E}">
        <p14:creationId xmlns:p14="http://schemas.microsoft.com/office/powerpoint/2010/main" val="3902885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a:t>Le four à boulet au bas du Donjon de Fort La Latte</a:t>
            </a: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9</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696309" y="888305"/>
            <a:ext cx="6751720" cy="5045770"/>
          </a:xfrm>
          <a:prstGeom prst="rect">
            <a:avLst/>
          </a:prstGeom>
          <a:effectLst>
            <a:softEdge rad="127000"/>
          </a:effectLst>
        </p:spPr>
      </p:pic>
      <p:sp>
        <p:nvSpPr>
          <p:cNvPr id="3" name="Rectangle 2"/>
          <p:cNvSpPr/>
          <p:nvPr/>
        </p:nvSpPr>
        <p:spPr>
          <a:xfrm>
            <a:off x="1230725" y="984247"/>
            <a:ext cx="9730549" cy="369332"/>
          </a:xfrm>
          <a:prstGeom prst="rect">
            <a:avLst/>
          </a:prstGeom>
        </p:spPr>
        <p:txBody>
          <a:bodyPr wrap="none">
            <a:spAutoFit/>
          </a:bodyPr>
          <a:lstStyle/>
          <a:p>
            <a:r>
              <a:rPr lang="fr-FR" b="1" dirty="0">
                <a:ln>
                  <a:solidFill>
                    <a:srgbClr val="FF0000"/>
                  </a:solidFill>
                </a:ln>
                <a:solidFill>
                  <a:schemeClr val="bg1"/>
                </a:solidFill>
                <a:effectLst>
                  <a:glow rad="228600">
                    <a:schemeClr val="accent2">
                      <a:satMod val="175000"/>
                      <a:alpha val="40000"/>
                    </a:schemeClr>
                  </a:glow>
                </a:effectLst>
                <a:latin typeface="Wide Latin" panose="020A0A07050505020404" pitchFamily="18" charset="0"/>
              </a:rPr>
              <a:t>Le four à boulet au bas du Donjon de Fort La Latte</a:t>
            </a:r>
          </a:p>
        </p:txBody>
      </p:sp>
    </p:spTree>
    <p:extLst>
      <p:ext uri="{BB962C8B-B14F-4D97-AF65-F5344CB8AC3E}">
        <p14:creationId xmlns:p14="http://schemas.microsoft.com/office/powerpoint/2010/main" val="277177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10</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708031" y="888023"/>
            <a:ext cx="6728069" cy="5046052"/>
          </a:xfrm>
          <a:prstGeom prst="rect">
            <a:avLst/>
          </a:prstGeom>
          <a:effectLst>
            <a:softEdge rad="127000"/>
          </a:effectLst>
        </p:spPr>
      </p:pic>
    </p:spTree>
    <p:extLst>
      <p:ext uri="{BB962C8B-B14F-4D97-AF65-F5344CB8AC3E}">
        <p14:creationId xmlns:p14="http://schemas.microsoft.com/office/powerpoint/2010/main" val="3508579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11</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039815" y="857250"/>
            <a:ext cx="8170985" cy="5106866"/>
          </a:xfrm>
          <a:prstGeom prst="rect">
            <a:avLst/>
          </a:prstGeom>
          <a:effectLst>
            <a:softEdge rad="127000"/>
          </a:effectLst>
        </p:spPr>
      </p:pic>
    </p:spTree>
    <p:extLst>
      <p:ext uri="{BB962C8B-B14F-4D97-AF65-F5344CB8AC3E}">
        <p14:creationId xmlns:p14="http://schemas.microsoft.com/office/powerpoint/2010/main" val="2854490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12</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890587"/>
            <a:ext cx="7620000" cy="5076825"/>
          </a:xfrm>
          <a:prstGeom prst="rect">
            <a:avLst/>
          </a:prstGeom>
          <a:effectLst>
            <a:softEdge rad="127000"/>
          </a:effectLst>
        </p:spPr>
      </p:pic>
    </p:spTree>
    <p:extLst>
      <p:ext uri="{BB962C8B-B14F-4D97-AF65-F5344CB8AC3E}">
        <p14:creationId xmlns:p14="http://schemas.microsoft.com/office/powerpoint/2010/main" val="2648803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96308" y="881670"/>
            <a:ext cx="6787661" cy="5103473"/>
          </a:xfrm>
          <a:prstGeom prst="rect">
            <a:avLst/>
          </a:prstGeom>
          <a:effectLst>
            <a:softEdge rad="127000"/>
          </a:effectLst>
        </p:spPr>
      </p:pic>
    </p:spTree>
    <p:extLst>
      <p:ext uri="{BB962C8B-B14F-4D97-AF65-F5344CB8AC3E}">
        <p14:creationId xmlns:p14="http://schemas.microsoft.com/office/powerpoint/2010/main" val="823060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594337" y="891474"/>
            <a:ext cx="9015047" cy="5068459"/>
          </a:xfrm>
          <a:prstGeom prst="rect">
            <a:avLst/>
          </a:prstGeom>
          <a:effectLst>
            <a:softEdge rad="127000"/>
          </a:effectLst>
        </p:spPr>
      </p:pic>
    </p:spTree>
    <p:extLst>
      <p:ext uri="{BB962C8B-B14F-4D97-AF65-F5344CB8AC3E}">
        <p14:creationId xmlns:p14="http://schemas.microsoft.com/office/powerpoint/2010/main" val="3758304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9565" y="932471"/>
            <a:ext cx="10412870" cy="4993057"/>
          </a:xfrm>
          <a:prstGeom prst="rect">
            <a:avLst/>
          </a:prstGeom>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15</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1661184" y="927747"/>
            <a:ext cx="8837676"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C’était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p>
          <a:p>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et le Fort La Latte</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3804057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9">
                                            <p:txEl>
                                              <p:pRg st="0" end="0"/>
                                            </p:txEl>
                                          </p:spTgt>
                                        </p:tgtEl>
                                        <p:attrNameLst>
                                          <p:attrName>ppt_w</p:attrName>
                                        </p:attrNameLst>
                                      </p:cBhvr>
                                    </p:anim>
                                    <p:anim by="(#ppt_w*0.50)" calcmode="lin" valueType="num">
                                      <p:cBhvr>
                                        <p:cTn id="21" dur="500" decel="50000" autoRev="1" fill="hold">
                                          <p:stCondLst>
                                            <p:cond delay="0"/>
                                          </p:stCondLst>
                                        </p:cTn>
                                        <p:tgtEl>
                                          <p:spTgt spid="9">
                                            <p:txEl>
                                              <p:pRg st="0" end="0"/>
                                            </p:txEl>
                                          </p:spTgt>
                                        </p:tgtEl>
                                        <p:attrNameLst>
                                          <p:attrName>ppt_x</p:attrName>
                                        </p:attrNameLst>
                                      </p:cBhvr>
                                    </p:anim>
                                    <p:anim from="(-#ppt_h/2)" to="(#ppt_y)" calcmode="lin" valueType="num">
                                      <p:cBhvr>
                                        <p:cTn id="22" dur="1000" fill="hold">
                                          <p:stCondLst>
                                            <p:cond delay="0"/>
                                          </p:stCondLst>
                                        </p:cTn>
                                        <p:tgtEl>
                                          <p:spTgt spid="9">
                                            <p:txEl>
                                              <p:pRg st="0" end="0"/>
                                            </p:txEl>
                                          </p:spTgt>
                                        </p:tgtEl>
                                        <p:attrNameLst>
                                          <p:attrName>ppt_y</p:attrName>
                                        </p:attrNameLst>
                                      </p:cBhvr>
                                    </p:anim>
                                    <p:animRot by="21600000">
                                      <p:cBhvr>
                                        <p:cTn id="23" dur="1000" fill="hold">
                                          <p:stCondLst>
                                            <p:cond delay="0"/>
                                          </p:stCondLst>
                                        </p:cTn>
                                        <p:tgtEl>
                                          <p:spTgt spid="9">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9">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9">
                                            <p:txEl>
                                              <p:pRg st="1" end="1"/>
                                            </p:txEl>
                                          </p:spTgt>
                                        </p:tgtEl>
                                        <p:attrNameLst>
                                          <p:attrName>ppt_w</p:attrName>
                                        </p:attrNameLst>
                                      </p:cBhvr>
                                    </p:anim>
                                    <p:anim by="(#ppt_w*0.50)" calcmode="lin" valueType="num">
                                      <p:cBhvr>
                                        <p:cTn id="29" dur="500" decel="50000" autoRev="1" fill="hold">
                                          <p:stCondLst>
                                            <p:cond delay="0"/>
                                          </p:stCondLst>
                                        </p:cTn>
                                        <p:tgtEl>
                                          <p:spTgt spid="9">
                                            <p:txEl>
                                              <p:pRg st="1" end="1"/>
                                            </p:txEl>
                                          </p:spTgt>
                                        </p:tgtEl>
                                        <p:attrNameLst>
                                          <p:attrName>ppt_x</p:attrName>
                                        </p:attrNameLst>
                                      </p:cBhvr>
                                    </p:anim>
                                    <p:anim from="(-#ppt_h/2)" to="(#ppt_y)" calcmode="lin" valueType="num">
                                      <p:cBhvr>
                                        <p:cTn id="30" dur="1000" fill="hold">
                                          <p:stCondLst>
                                            <p:cond delay="0"/>
                                          </p:stCondLst>
                                        </p:cTn>
                                        <p:tgtEl>
                                          <p:spTgt spid="9">
                                            <p:txEl>
                                              <p:pRg st="1" end="1"/>
                                            </p:txEl>
                                          </p:spTgt>
                                        </p:tgtEl>
                                        <p:attrNameLst>
                                          <p:attrName>ppt_y</p:attrName>
                                        </p:attrNameLst>
                                      </p:cBhvr>
                                    </p:anim>
                                    <p:animRot by="21600000">
                                      <p:cBhvr>
                                        <p:cTn id="31"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TotalTime>
  <Words>228</Words>
  <Application>Microsoft Office PowerPoint</Application>
  <PresentationFormat>Grand écran</PresentationFormat>
  <Paragraphs>68</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34</cp:revision>
  <dcterms:created xsi:type="dcterms:W3CDTF">2020-08-20T14:53:53Z</dcterms:created>
  <dcterms:modified xsi:type="dcterms:W3CDTF">2020-08-27T18:29:54Z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