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VUQL1sJE7v1M9QDFnxlyw==" hashData="w4mkiCj8N3/uekDkHklQuMaAdZIMj3ufA30eonFUOyIcRx++obVUmd/wHp6ZiO+JGAmwvMuwJzBeva82HJ8h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124340"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7</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890587"/>
            <a:ext cx="7620000" cy="5076825"/>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76" b="13759"/>
          <a:stretch/>
        </p:blipFill>
        <p:spPr>
          <a:xfrm>
            <a:off x="853339" y="909872"/>
            <a:ext cx="10424261" cy="5038256"/>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03938" y="833042"/>
            <a:ext cx="7948247" cy="5086878"/>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70"/>
          <a:stretch/>
        </p:blipFill>
        <p:spPr>
          <a:xfrm>
            <a:off x="890955" y="902677"/>
            <a:ext cx="10468708" cy="5049014"/>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1583917" y="890954"/>
            <a:ext cx="9009337" cy="5067752"/>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7020" t="-258" r="10811" b="1"/>
          <a:stretch/>
        </p:blipFill>
        <p:spPr>
          <a:xfrm>
            <a:off x="878304" y="878306"/>
            <a:ext cx="10399295" cy="5080400"/>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74277" y="888999"/>
            <a:ext cx="7631723" cy="5087815"/>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97573" y="867508"/>
            <a:ext cx="7947236" cy="5091198"/>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3524250" y="942975"/>
            <a:ext cx="5143500" cy="4972050"/>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45046" y="902677"/>
            <a:ext cx="8067837" cy="5031397"/>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57753" y="854515"/>
            <a:ext cx="8370277" cy="5091918"/>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2020-08-20T14:53:53Z</dcterms:created>
  <dcterms:modified xsi:type="dcterms:W3CDTF">2020-08-27T18:13:18Z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