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noDaaQnR1spVdFvLPCyEg==" hashData="8jXvrLjUX7FAFmc9C5SywLxQfInc9RXZQXcgY6c0R9BA3Gv7GXuWA1eWR9hg8gfV1GcXQkdTIVTIa+HIs7OET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27/08/2020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27/08/2020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27/08/2020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27/08/2020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27/08/2020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222123"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6</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27384" y="878480"/>
            <a:ext cx="7702061" cy="5124438"/>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227385" y="832338"/>
            <a:ext cx="8698524" cy="5165664"/>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68062" y="873369"/>
            <a:ext cx="7561384" cy="5040923"/>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31476" y="893747"/>
            <a:ext cx="6740769" cy="5061704"/>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890587"/>
            <a:ext cx="7620000" cy="5076825"/>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3305" r="4048"/>
          <a:stretch/>
        </p:blipFill>
        <p:spPr>
          <a:xfrm>
            <a:off x="890954" y="890954"/>
            <a:ext cx="10433538" cy="5124902"/>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9446" y="896815"/>
            <a:ext cx="7584831" cy="5056554"/>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672862" y="891293"/>
            <a:ext cx="6811107" cy="5101756"/>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19754" y="880505"/>
            <a:ext cx="6775938" cy="5079414"/>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9446" y="879231"/>
            <a:ext cx="7613599" cy="5072560"/>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62554" y="856792"/>
            <a:ext cx="7678615" cy="5136573"/>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204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33</cp:revision>
  <dcterms:created xsi:type="dcterms:W3CDTF">2020-08-20T14:53:53Z</dcterms:created>
  <dcterms:modified xsi:type="dcterms:W3CDTF">2020-08-27T17:58:49Z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