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KMWtsEWNUAEJg5flVFX7aQ==" hashData="QzWIzJ0x1nFGnrbB9oXD6XYqzHXrjcs9RowiIj9DUk3IDaMatzxAMozgLwKSBmHQ1gMGoC0SrLW+MHZOwd3s3w=="/>
  <p:extLst>
    <p:ext uri="{EFAFB233-063F-42B5-8137-9DF3F51BA10A}">
      <p15:sldGuideLst xmlns:p15="http://schemas.microsoft.com/office/powerpoint/2012/main">
        <p15:guide id="1" orient="horz" pos="2183"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85" autoAdjust="0"/>
    <p:restoredTop sz="94660"/>
  </p:normalViewPr>
  <p:slideViewPr>
    <p:cSldViewPr snapToGrid="0" showGuides="1">
      <p:cViewPr varScale="1">
        <p:scale>
          <a:sx n="78" d="100"/>
          <a:sy n="78" d="100"/>
        </p:scale>
        <p:origin x="294" y="96"/>
      </p:cViewPr>
      <p:guideLst>
        <p:guide orient="horz" pos="2183"/>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5DF89AF-2D51-4B9C-9D68-193951193D39}" type="datetimeFigureOut">
              <a:rPr lang="fr-FR" smtClean="0"/>
              <a:t>27/08/2020</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73B2AAD-169C-4A35-8573-0D68D0E5B57C}" type="slidenum">
              <a:rPr lang="fr-FR" smtClean="0"/>
              <a:t>‹N°›</a:t>
            </a:fld>
            <a:endParaRPr lang="fr-FR"/>
          </a:p>
        </p:txBody>
      </p:sp>
    </p:spTree>
    <p:extLst>
      <p:ext uri="{BB962C8B-B14F-4D97-AF65-F5344CB8AC3E}">
        <p14:creationId xmlns:p14="http://schemas.microsoft.com/office/powerpoint/2010/main" val="34692287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1</a:t>
            </a:fld>
            <a:endParaRPr lang="fr-FR"/>
          </a:p>
        </p:txBody>
      </p:sp>
    </p:spTree>
    <p:extLst>
      <p:ext uri="{BB962C8B-B14F-4D97-AF65-F5344CB8AC3E}">
        <p14:creationId xmlns:p14="http://schemas.microsoft.com/office/powerpoint/2010/main" val="333530633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2</a:t>
            </a:fld>
            <a:endParaRPr lang="fr-FR"/>
          </a:p>
        </p:txBody>
      </p:sp>
    </p:spTree>
    <p:extLst>
      <p:ext uri="{BB962C8B-B14F-4D97-AF65-F5344CB8AC3E}">
        <p14:creationId xmlns:p14="http://schemas.microsoft.com/office/powerpoint/2010/main" val="194620241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3</a:t>
            </a:fld>
            <a:endParaRPr lang="fr-FR"/>
          </a:p>
        </p:txBody>
      </p:sp>
    </p:spTree>
    <p:extLst>
      <p:ext uri="{BB962C8B-B14F-4D97-AF65-F5344CB8AC3E}">
        <p14:creationId xmlns:p14="http://schemas.microsoft.com/office/powerpoint/2010/main" val="424037072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4</a:t>
            </a:fld>
            <a:endParaRPr lang="fr-FR"/>
          </a:p>
        </p:txBody>
      </p:sp>
    </p:spTree>
    <p:extLst>
      <p:ext uri="{BB962C8B-B14F-4D97-AF65-F5344CB8AC3E}">
        <p14:creationId xmlns:p14="http://schemas.microsoft.com/office/powerpoint/2010/main" val="376350140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5</a:t>
            </a:fld>
            <a:endParaRPr lang="fr-FR"/>
          </a:p>
        </p:txBody>
      </p:sp>
    </p:spTree>
    <p:extLst>
      <p:ext uri="{BB962C8B-B14F-4D97-AF65-F5344CB8AC3E}">
        <p14:creationId xmlns:p14="http://schemas.microsoft.com/office/powerpoint/2010/main" val="370095055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6</a:t>
            </a:fld>
            <a:endParaRPr lang="fr-FR"/>
          </a:p>
        </p:txBody>
      </p:sp>
    </p:spTree>
    <p:extLst>
      <p:ext uri="{BB962C8B-B14F-4D97-AF65-F5344CB8AC3E}">
        <p14:creationId xmlns:p14="http://schemas.microsoft.com/office/powerpoint/2010/main" val="394881430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7</a:t>
            </a:fld>
            <a:endParaRPr lang="fr-FR"/>
          </a:p>
        </p:txBody>
      </p:sp>
    </p:spTree>
    <p:extLst>
      <p:ext uri="{BB962C8B-B14F-4D97-AF65-F5344CB8AC3E}">
        <p14:creationId xmlns:p14="http://schemas.microsoft.com/office/powerpoint/2010/main" val="157395795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8</a:t>
            </a:fld>
            <a:endParaRPr lang="fr-FR"/>
          </a:p>
        </p:txBody>
      </p:sp>
    </p:spTree>
    <p:extLst>
      <p:ext uri="{BB962C8B-B14F-4D97-AF65-F5344CB8AC3E}">
        <p14:creationId xmlns:p14="http://schemas.microsoft.com/office/powerpoint/2010/main" val="15893412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9</a:t>
            </a:fld>
            <a:endParaRPr lang="fr-FR"/>
          </a:p>
        </p:txBody>
      </p:sp>
    </p:spTree>
    <p:extLst>
      <p:ext uri="{BB962C8B-B14F-4D97-AF65-F5344CB8AC3E}">
        <p14:creationId xmlns:p14="http://schemas.microsoft.com/office/powerpoint/2010/main" val="84162142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10</a:t>
            </a:fld>
            <a:endParaRPr lang="fr-FR"/>
          </a:p>
        </p:txBody>
      </p:sp>
    </p:spTree>
    <p:extLst>
      <p:ext uri="{BB962C8B-B14F-4D97-AF65-F5344CB8AC3E}">
        <p14:creationId xmlns:p14="http://schemas.microsoft.com/office/powerpoint/2010/main" val="223555991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11</a:t>
            </a:fld>
            <a:endParaRPr lang="fr-FR"/>
          </a:p>
        </p:txBody>
      </p:sp>
    </p:spTree>
    <p:extLst>
      <p:ext uri="{BB962C8B-B14F-4D97-AF65-F5344CB8AC3E}">
        <p14:creationId xmlns:p14="http://schemas.microsoft.com/office/powerpoint/2010/main" val="303689627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12</a:t>
            </a:fld>
            <a:endParaRPr lang="fr-FR"/>
          </a:p>
        </p:txBody>
      </p:sp>
    </p:spTree>
    <p:extLst>
      <p:ext uri="{BB962C8B-B14F-4D97-AF65-F5344CB8AC3E}">
        <p14:creationId xmlns:p14="http://schemas.microsoft.com/office/powerpoint/2010/main" val="170806062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13</a:t>
            </a:fld>
            <a:endParaRPr lang="fr-FR"/>
          </a:p>
        </p:txBody>
      </p:sp>
    </p:spTree>
    <p:extLst>
      <p:ext uri="{BB962C8B-B14F-4D97-AF65-F5344CB8AC3E}">
        <p14:creationId xmlns:p14="http://schemas.microsoft.com/office/powerpoint/2010/main" val="129338313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14</a:t>
            </a:fld>
            <a:endParaRPr lang="fr-FR"/>
          </a:p>
        </p:txBody>
      </p:sp>
    </p:spTree>
    <p:extLst>
      <p:ext uri="{BB962C8B-B14F-4D97-AF65-F5344CB8AC3E}">
        <p14:creationId xmlns:p14="http://schemas.microsoft.com/office/powerpoint/2010/main" val="394950138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73B2AAD-169C-4A35-8573-0D68D0E5B57C}" type="slidenum">
              <a:rPr lang="fr-FR" smtClean="0"/>
              <a:t>15</a:t>
            </a:fld>
            <a:endParaRPr lang="fr-FR"/>
          </a:p>
        </p:txBody>
      </p:sp>
    </p:spTree>
    <p:extLst>
      <p:ext uri="{BB962C8B-B14F-4D97-AF65-F5344CB8AC3E}">
        <p14:creationId xmlns:p14="http://schemas.microsoft.com/office/powerpoint/2010/main" val="465905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646CCE52-B5A8-44CA-9764-87F95A0D2C88}" type="datetime1">
              <a:rPr lang="fr-FR" smtClean="0"/>
              <a:t>27/08/2020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229882DA-2337-4579-AFA4-DA8C4A7DF8C0}" type="slidenum">
              <a:rPr lang="fr-FR" smtClean="0"/>
              <a:t>‹N°›</a:t>
            </a:fld>
            <a:endParaRPr lang="fr-FR"/>
          </a:p>
        </p:txBody>
      </p:sp>
    </p:spTree>
    <p:extLst>
      <p:ext uri="{BB962C8B-B14F-4D97-AF65-F5344CB8AC3E}">
        <p14:creationId xmlns:p14="http://schemas.microsoft.com/office/powerpoint/2010/main" val="184898534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EF17A139-D445-492D-86B8-E817DEA5C5EA}" type="datetime1">
              <a:rPr lang="fr-FR" smtClean="0"/>
              <a:t>27/08/2020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229882DA-2337-4579-AFA4-DA8C4A7DF8C0}" type="slidenum">
              <a:rPr lang="fr-FR" smtClean="0"/>
              <a:t>‹N°›</a:t>
            </a:fld>
            <a:endParaRPr lang="fr-FR"/>
          </a:p>
        </p:txBody>
      </p:sp>
    </p:spTree>
    <p:extLst>
      <p:ext uri="{BB962C8B-B14F-4D97-AF65-F5344CB8AC3E}">
        <p14:creationId xmlns:p14="http://schemas.microsoft.com/office/powerpoint/2010/main" val="376427316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8CF98B4B-1F20-441C-B1D6-711BC023685A}" type="datetime1">
              <a:rPr lang="fr-FR" smtClean="0"/>
              <a:t>27/08/2020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229882DA-2337-4579-AFA4-DA8C4A7DF8C0}" type="slidenum">
              <a:rPr lang="fr-FR" smtClean="0"/>
              <a:t>‹N°›</a:t>
            </a:fld>
            <a:endParaRPr lang="fr-FR"/>
          </a:p>
        </p:txBody>
      </p:sp>
    </p:spTree>
    <p:extLst>
      <p:ext uri="{BB962C8B-B14F-4D97-AF65-F5344CB8AC3E}">
        <p14:creationId xmlns:p14="http://schemas.microsoft.com/office/powerpoint/2010/main" val="58111628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48AEB153-7DD2-4DD8-913F-209E4586B3F3}" type="datetime1">
              <a:rPr lang="fr-FR" smtClean="0"/>
              <a:t>27/08/2020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229882DA-2337-4579-AFA4-DA8C4A7DF8C0}" type="slidenum">
              <a:rPr lang="fr-FR" smtClean="0"/>
              <a:t>‹N°›</a:t>
            </a:fld>
            <a:endParaRPr lang="fr-FR"/>
          </a:p>
        </p:txBody>
      </p:sp>
    </p:spTree>
    <p:extLst>
      <p:ext uri="{BB962C8B-B14F-4D97-AF65-F5344CB8AC3E}">
        <p14:creationId xmlns:p14="http://schemas.microsoft.com/office/powerpoint/2010/main" val="246033620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B3971D44-2170-4864-9B51-300ABA337643}" type="datetime1">
              <a:rPr lang="fr-FR" smtClean="0"/>
              <a:t>27/08/2020</a:t>
            </a:fld>
            <a:endParaRPr lang="fr-FR"/>
          </a:p>
        </p:txBody>
      </p:sp>
      <p:sp>
        <p:nvSpPr>
          <p:cNvPr id="8" name="Espace réservé du pied de page 7"/>
          <p:cNvSpPr>
            <a:spLocks noGrp="1"/>
          </p:cNvSpPr>
          <p:nvPr>
            <p:ph type="ftr" sz="quarter" idx="11"/>
          </p:nvPr>
        </p:nvSpPr>
        <p:spPr/>
        <p:txBody>
          <a:bodyPr/>
          <a:lstStyle/>
          <a:p>
            <a:r>
              <a:rPr lang="fr-FR" smtClean="0"/>
              <a:t>PPS    Lande   2020</a:t>
            </a:r>
            <a:endParaRPr lang="fr-FR"/>
          </a:p>
        </p:txBody>
      </p:sp>
      <p:sp>
        <p:nvSpPr>
          <p:cNvPr id="9" name="Espace réservé du numéro de diapositive 8"/>
          <p:cNvSpPr>
            <a:spLocks noGrp="1"/>
          </p:cNvSpPr>
          <p:nvPr>
            <p:ph type="sldNum" sz="quarter" idx="12"/>
          </p:nvPr>
        </p:nvSpPr>
        <p:spPr/>
        <p:txBody>
          <a:bodyPr/>
          <a:lstStyle/>
          <a:p>
            <a:fld id="{229882DA-2337-4579-AFA4-DA8C4A7DF8C0}" type="slidenum">
              <a:rPr lang="fr-FR" smtClean="0"/>
              <a:t>‹N°›</a:t>
            </a:fld>
            <a:endParaRPr lang="fr-FR"/>
          </a:p>
        </p:txBody>
      </p:sp>
    </p:spTree>
    <p:extLst>
      <p:ext uri="{BB962C8B-B14F-4D97-AF65-F5344CB8AC3E}">
        <p14:creationId xmlns:p14="http://schemas.microsoft.com/office/powerpoint/2010/main" val="36941123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B134C6E3-69C8-4D30-8AB4-A91C7006CE74}" type="datetime1">
              <a:rPr lang="fr-FR" smtClean="0"/>
              <a:t>27/08/2020</a:t>
            </a:fld>
            <a:endParaRPr lang="fr-FR"/>
          </a:p>
        </p:txBody>
      </p:sp>
      <p:sp>
        <p:nvSpPr>
          <p:cNvPr id="4" name="Espace réservé du pied de page 3"/>
          <p:cNvSpPr>
            <a:spLocks noGrp="1"/>
          </p:cNvSpPr>
          <p:nvPr>
            <p:ph type="ftr" sz="quarter" idx="11"/>
          </p:nvPr>
        </p:nvSpPr>
        <p:spPr/>
        <p:txBody>
          <a:bodyPr/>
          <a:lstStyle/>
          <a:p>
            <a:r>
              <a:rPr lang="fr-FR" smtClean="0"/>
              <a:t>PPS    Lande   2020</a:t>
            </a:r>
            <a:endParaRPr lang="fr-FR"/>
          </a:p>
        </p:txBody>
      </p:sp>
      <p:sp>
        <p:nvSpPr>
          <p:cNvPr id="5" name="Espace réservé du numéro de diapositive 4"/>
          <p:cNvSpPr>
            <a:spLocks noGrp="1"/>
          </p:cNvSpPr>
          <p:nvPr>
            <p:ph type="sldNum" sz="quarter" idx="12"/>
          </p:nvPr>
        </p:nvSpPr>
        <p:spPr/>
        <p:txBody>
          <a:bodyPr/>
          <a:lstStyle/>
          <a:p>
            <a:fld id="{229882DA-2337-4579-AFA4-DA8C4A7DF8C0}" type="slidenum">
              <a:rPr lang="fr-FR" smtClean="0"/>
              <a:t>‹N°›</a:t>
            </a:fld>
            <a:endParaRPr lang="fr-FR"/>
          </a:p>
        </p:txBody>
      </p:sp>
    </p:spTree>
    <p:extLst>
      <p:ext uri="{BB962C8B-B14F-4D97-AF65-F5344CB8AC3E}">
        <p14:creationId xmlns:p14="http://schemas.microsoft.com/office/powerpoint/2010/main" val="407731007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444B514A-D6CD-4E5A-8BBD-2A13B671153C}" type="datetime1">
              <a:rPr lang="fr-FR" smtClean="0"/>
              <a:t>27/08/2020</a:t>
            </a:fld>
            <a:endParaRPr lang="fr-FR"/>
          </a:p>
        </p:txBody>
      </p:sp>
      <p:sp>
        <p:nvSpPr>
          <p:cNvPr id="3" name="Espace réservé du pied de page 2"/>
          <p:cNvSpPr>
            <a:spLocks noGrp="1"/>
          </p:cNvSpPr>
          <p:nvPr>
            <p:ph type="ftr" sz="quarter" idx="11"/>
          </p:nvPr>
        </p:nvSpPr>
        <p:spPr/>
        <p:txBody>
          <a:bodyPr/>
          <a:lstStyle/>
          <a:p>
            <a:r>
              <a:rPr lang="fr-FR" smtClean="0"/>
              <a:t>PPS    Lande   2020</a:t>
            </a:r>
            <a:endParaRPr lang="fr-FR"/>
          </a:p>
        </p:txBody>
      </p:sp>
      <p:sp>
        <p:nvSpPr>
          <p:cNvPr id="4" name="Espace réservé du numéro de diapositive 3"/>
          <p:cNvSpPr>
            <a:spLocks noGrp="1"/>
          </p:cNvSpPr>
          <p:nvPr>
            <p:ph type="sldNum" sz="quarter" idx="12"/>
          </p:nvPr>
        </p:nvSpPr>
        <p:spPr/>
        <p:txBody>
          <a:bodyPr/>
          <a:lstStyle/>
          <a:p>
            <a:fld id="{229882DA-2337-4579-AFA4-DA8C4A7DF8C0}" type="slidenum">
              <a:rPr lang="fr-FR" smtClean="0"/>
              <a:t>‹N°›</a:t>
            </a:fld>
            <a:endParaRPr lang="fr-FR"/>
          </a:p>
        </p:txBody>
      </p:sp>
    </p:spTree>
    <p:extLst>
      <p:ext uri="{BB962C8B-B14F-4D97-AF65-F5344CB8AC3E}">
        <p14:creationId xmlns:p14="http://schemas.microsoft.com/office/powerpoint/2010/main" val="220257878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473FF9D7-3FC4-4AD0-86B7-418C0F53EB78}" type="datetime1">
              <a:rPr lang="fr-FR" smtClean="0"/>
              <a:t>27/08/2020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229882DA-2337-4579-AFA4-DA8C4A7DF8C0}" type="slidenum">
              <a:rPr lang="fr-FR" smtClean="0"/>
              <a:t>‹N°›</a:t>
            </a:fld>
            <a:endParaRPr lang="fr-FR"/>
          </a:p>
        </p:txBody>
      </p:sp>
    </p:spTree>
    <p:extLst>
      <p:ext uri="{BB962C8B-B14F-4D97-AF65-F5344CB8AC3E}">
        <p14:creationId xmlns:p14="http://schemas.microsoft.com/office/powerpoint/2010/main" val="314863832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0429A214-6CB0-4BAA-8F11-86FC2272F989}" type="datetime1">
              <a:rPr lang="fr-FR" smtClean="0"/>
              <a:t>27/08/2020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229882DA-2337-4579-AFA4-DA8C4A7DF8C0}" type="slidenum">
              <a:rPr lang="fr-FR" smtClean="0"/>
              <a:t>‹N°›</a:t>
            </a:fld>
            <a:endParaRPr lang="fr-FR"/>
          </a:p>
        </p:txBody>
      </p:sp>
    </p:spTree>
    <p:extLst>
      <p:ext uri="{BB962C8B-B14F-4D97-AF65-F5344CB8AC3E}">
        <p14:creationId xmlns:p14="http://schemas.microsoft.com/office/powerpoint/2010/main" val="18397340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43B90AA9-F986-4EA3-BD50-7547EBC98383}" type="datetime1">
              <a:rPr lang="fr-FR" smtClean="0"/>
              <a:t>27/08/2020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229882DA-2337-4579-AFA4-DA8C4A7DF8C0}" type="slidenum">
              <a:rPr lang="fr-FR" smtClean="0"/>
              <a:t>‹N°›</a:t>
            </a:fld>
            <a:endParaRPr lang="fr-FR"/>
          </a:p>
        </p:txBody>
      </p:sp>
    </p:spTree>
    <p:extLst>
      <p:ext uri="{BB962C8B-B14F-4D97-AF65-F5344CB8AC3E}">
        <p14:creationId xmlns:p14="http://schemas.microsoft.com/office/powerpoint/2010/main" val="285244063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3F057BF4-231B-4953-9171-5216F3862698}" type="datetime1">
              <a:rPr lang="fr-FR" smtClean="0"/>
              <a:t>27/08/2020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229882DA-2337-4579-AFA4-DA8C4A7DF8C0}" type="slidenum">
              <a:rPr lang="fr-FR" smtClean="0"/>
              <a:t>‹N°›</a:t>
            </a:fld>
            <a:endParaRPr lang="fr-FR"/>
          </a:p>
        </p:txBody>
      </p:sp>
    </p:spTree>
    <p:extLst>
      <p:ext uri="{BB962C8B-B14F-4D97-AF65-F5344CB8AC3E}">
        <p14:creationId xmlns:p14="http://schemas.microsoft.com/office/powerpoint/2010/main" val="111937278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00000">
              <a:srgbClr val="7030A0"/>
            </a:gs>
            <a:gs pos="74000">
              <a:schemeClr val="accent4">
                <a:lumMod val="75000"/>
              </a:schemeClr>
            </a:gs>
            <a:gs pos="83000">
              <a:schemeClr val="bg1"/>
            </a:gs>
            <a:gs pos="28000">
              <a:schemeClr val="accent2">
                <a:lumMod val="60000"/>
                <a:lumOff val="4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6AE7AEC-62EE-4858-82E0-94738601436D}" type="datetime1">
              <a:rPr lang="fr-FR" smtClean="0"/>
              <a:t>27/08/2020</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29882DA-2337-4579-AFA4-DA8C4A7DF8C0}" type="slidenum">
              <a:rPr lang="fr-FR" smtClean="0"/>
              <a:t>‹N°›</a:t>
            </a:fld>
            <a:endParaRPr lang="fr-FR"/>
          </a:p>
        </p:txBody>
      </p:sp>
    </p:spTree>
    <p:extLst>
      <p:ext uri="{BB962C8B-B14F-4D97-AF65-F5344CB8AC3E}">
        <p14:creationId xmlns:p14="http://schemas.microsoft.com/office/powerpoint/2010/main" val="379194157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rotWithShape="1">
          <a:blip r:embed="rId4" cstate="email">
            <a:extLst>
              <a:ext uri="{28A0092B-C50C-407E-A947-70E740481C1C}">
                <a14:useLocalDpi xmlns:a14="http://schemas.microsoft.com/office/drawing/2010/main"/>
              </a:ext>
            </a:extLst>
          </a:blip>
          <a:srcRect t="7203" r="44" b="7591"/>
          <a:stretch/>
        </p:blipFill>
        <p:spPr>
          <a:xfrm>
            <a:off x="860161" y="941100"/>
            <a:ext cx="10413150" cy="4992975"/>
          </a:xfrm>
          <a:prstGeom prst="rect">
            <a:avLst/>
          </a:prstGeom>
          <a:effectLst>
            <a:softEdge rad="127000"/>
          </a:effectLst>
        </p:spPr>
      </p:pic>
      <p:sp>
        <p:nvSpPr>
          <p:cNvPr id="4" name="Rectangle à coins arrondis 3"/>
          <p:cNvSpPr/>
          <p:nvPr/>
        </p:nvSpPr>
        <p:spPr>
          <a:xfrm>
            <a:off x="517422" y="432618"/>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27/08/2020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1</a:t>
            </a:fld>
            <a:endParaRPr lang="fr-FR" sz="1800" b="1" dirty="0">
              <a:ln>
                <a:solidFill>
                  <a:schemeClr val="bg1"/>
                </a:solidFill>
              </a:ln>
              <a:solidFill>
                <a:srgbClr val="FF0000"/>
              </a:solidFill>
              <a:latin typeface="Wide Latin" panose="020A0A07050505020404" pitchFamily="18" charset="0"/>
            </a:endParaRPr>
          </a:p>
        </p:txBody>
      </p:sp>
      <p:sp>
        <p:nvSpPr>
          <p:cNvPr id="9" name="Rectangle 8"/>
          <p:cNvSpPr/>
          <p:nvPr/>
        </p:nvSpPr>
        <p:spPr>
          <a:xfrm>
            <a:off x="2019795" y="926896"/>
            <a:ext cx="8199681" cy="1200329"/>
          </a:xfrm>
          <a:prstGeom prst="rect">
            <a:avLst/>
          </a:prstGeom>
        </p:spPr>
        <p:txBody>
          <a:bodyPr wrap="none">
            <a:spAutoFit/>
          </a:bodyPr>
          <a:lstStyle/>
          <a:p>
            <a:r>
              <a:rPr lang="fr-FR" sz="3600" b="1" dirty="0" smtClean="0">
                <a:ln>
                  <a:solidFill>
                    <a:srgbClr val="FF0000"/>
                  </a:solidFill>
                </a:ln>
                <a:solidFill>
                  <a:schemeClr val="bg1"/>
                </a:solidFill>
                <a:effectLst>
                  <a:glow rad="228600">
                    <a:schemeClr val="accent6">
                      <a:satMod val="175000"/>
                      <a:alpha val="40000"/>
                    </a:schemeClr>
                  </a:glow>
                </a:effectLst>
                <a:latin typeface="Wide Latin" panose="020A0A07050505020404" pitchFamily="18" charset="0"/>
              </a:rPr>
              <a:t>    Le </a:t>
            </a:r>
            <a:r>
              <a:rPr lang="fr-FR" sz="3600" b="1" dirty="0">
                <a:ln>
                  <a:solidFill>
                    <a:srgbClr val="FF0000"/>
                  </a:solidFill>
                </a:ln>
                <a:solidFill>
                  <a:schemeClr val="bg1"/>
                </a:solidFill>
                <a:effectLst>
                  <a:glow rad="228600">
                    <a:schemeClr val="accent6">
                      <a:satMod val="175000"/>
                      <a:alpha val="40000"/>
                    </a:schemeClr>
                  </a:glow>
                </a:effectLst>
                <a:latin typeface="Wide Latin" panose="020A0A07050505020404" pitchFamily="18" charset="0"/>
              </a:rPr>
              <a:t>Cap Fréhel </a:t>
            </a:r>
            <a:r>
              <a:rPr lang="fr-FR" sz="3600" b="1" dirty="0" smtClean="0">
                <a:ln>
                  <a:solidFill>
                    <a:srgbClr val="FF0000"/>
                  </a:solidFill>
                </a:ln>
                <a:solidFill>
                  <a:schemeClr val="bg1"/>
                </a:solidFill>
                <a:effectLst>
                  <a:glow rad="228600">
                    <a:schemeClr val="accent6">
                      <a:satMod val="175000"/>
                      <a:alpha val="40000"/>
                    </a:schemeClr>
                  </a:glow>
                </a:effectLst>
                <a:latin typeface="Wide Latin" panose="020A0A07050505020404" pitchFamily="18" charset="0"/>
              </a:rPr>
              <a:t>et </a:t>
            </a:r>
          </a:p>
          <a:p>
            <a:r>
              <a:rPr lang="fr-FR" sz="3600" b="1" dirty="0" smtClean="0">
                <a:ln>
                  <a:solidFill>
                    <a:srgbClr val="FF0000"/>
                  </a:solidFill>
                </a:ln>
                <a:solidFill>
                  <a:schemeClr val="bg1"/>
                </a:solidFill>
                <a:effectLst>
                  <a:glow rad="228600">
                    <a:schemeClr val="accent6">
                      <a:satMod val="175000"/>
                      <a:alpha val="40000"/>
                    </a:schemeClr>
                  </a:glow>
                </a:effectLst>
                <a:latin typeface="Wide Latin" panose="020A0A07050505020404" pitchFamily="18" charset="0"/>
              </a:rPr>
              <a:t>Le </a:t>
            </a:r>
            <a:r>
              <a:rPr lang="fr-FR" sz="3600" b="1" dirty="0">
                <a:ln>
                  <a:solidFill>
                    <a:srgbClr val="FF0000"/>
                  </a:solidFill>
                </a:ln>
                <a:solidFill>
                  <a:schemeClr val="bg1"/>
                </a:solidFill>
                <a:effectLst>
                  <a:glow rad="228600">
                    <a:schemeClr val="accent6">
                      <a:satMod val="175000"/>
                      <a:alpha val="40000"/>
                    </a:schemeClr>
                  </a:glow>
                </a:effectLst>
                <a:latin typeface="Wide Latin" panose="020A0A07050505020404" pitchFamily="18" charset="0"/>
              </a:rPr>
              <a:t>Fort La L</a:t>
            </a:r>
            <a:r>
              <a:rPr lang="fr-FR" sz="3600" b="1" dirty="0" smtClean="0">
                <a:ln>
                  <a:solidFill>
                    <a:srgbClr val="FF0000"/>
                  </a:solidFill>
                </a:ln>
                <a:solidFill>
                  <a:schemeClr val="bg1"/>
                </a:solidFill>
                <a:effectLst>
                  <a:glow rad="228600">
                    <a:schemeClr val="accent6">
                      <a:satMod val="175000"/>
                      <a:alpha val="40000"/>
                    </a:schemeClr>
                  </a:glow>
                </a:effectLst>
                <a:latin typeface="Wide Latin" panose="020A0A07050505020404" pitchFamily="18" charset="0"/>
              </a:rPr>
              <a:t>atte N° </a:t>
            </a:r>
            <a:r>
              <a:rPr lang="fr-FR" sz="3600" b="1" dirty="0" smtClean="0">
                <a:ln>
                  <a:solidFill>
                    <a:srgbClr val="FF0000"/>
                  </a:solidFill>
                </a:ln>
                <a:solidFill>
                  <a:schemeClr val="bg1"/>
                </a:solidFill>
                <a:effectLst>
                  <a:glow rad="228600">
                    <a:schemeClr val="accent6">
                      <a:satMod val="175000"/>
                      <a:alpha val="40000"/>
                    </a:schemeClr>
                  </a:glow>
                </a:effectLst>
                <a:latin typeface="Wide Latin" panose="020A0A07050505020404" pitchFamily="18" charset="0"/>
              </a:rPr>
              <a:t>5</a:t>
            </a:r>
            <a:endParaRPr lang="fr-FR" sz="3600" b="1" dirty="0">
              <a:ln>
                <a:solidFill>
                  <a:srgbClr val="FF0000"/>
                </a:solidFill>
              </a:ln>
              <a:solidFill>
                <a:schemeClr val="bg1"/>
              </a:solidFill>
              <a:effectLst>
                <a:glow rad="228600">
                  <a:schemeClr val="accent6">
                    <a:satMod val="175000"/>
                    <a:alpha val="40000"/>
                  </a:schemeClr>
                </a:glow>
              </a:effectLst>
              <a:latin typeface="Wide Latin" panose="020A0A07050505020404" pitchFamily="18" charset="0"/>
            </a:endParaRPr>
          </a:p>
        </p:txBody>
      </p:sp>
      <p:pic>
        <p:nvPicPr>
          <p:cNvPr id="8" name="Image 7"/>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8277305" y="3157628"/>
            <a:ext cx="4102964" cy="2694666"/>
          </a:xfrm>
          <a:prstGeom prst="rect">
            <a:avLst/>
          </a:prstGeom>
        </p:spPr>
      </p:pic>
    </p:spTree>
    <p:extLst>
      <p:ext uri="{BB962C8B-B14F-4D97-AF65-F5344CB8AC3E}">
        <p14:creationId xmlns:p14="http://schemas.microsoft.com/office/powerpoint/2010/main" val="405740129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sndAc>
          <p:stSnd loop="1">
            <p:snd r:embed="rId3" name="371 France Bretagne Morbihan.wav"/>
          </p:stSnd>
        </p:sndAc>
      </p:transition>
    </mc:Choice>
    <mc:Fallback>
      <p:transition spd="slow" advTm="17000">
        <p:fade/>
        <p:sndAc>
          <p:stSnd loop="1">
            <p:snd r:embed="rId3" name="371 France Bretagne Morbihan.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21" presetClass="entr" presetSubtype="8" fill="hold" nodeType="clickEffect">
                                  <p:stCondLst>
                                    <p:cond delay="0"/>
                                  </p:stCondLst>
                                  <p:childTnLst>
                                    <p:set>
                                      <p:cBhvr>
                                        <p:cTn id="19" dur="1" fill="hold">
                                          <p:stCondLst>
                                            <p:cond delay="0"/>
                                          </p:stCondLst>
                                        </p:cTn>
                                        <p:tgtEl>
                                          <p:spTgt spid="3"/>
                                        </p:tgtEl>
                                        <p:attrNameLst>
                                          <p:attrName>style.visibility</p:attrName>
                                        </p:attrNameLst>
                                      </p:cBhvr>
                                      <p:to>
                                        <p:strVal val="visible"/>
                                      </p:to>
                                    </p:set>
                                    <p:animEffect transition="in" filter="wheel(8)">
                                      <p:cBhvr>
                                        <p:cTn id="20" dur="2000"/>
                                        <p:tgtEl>
                                          <p:spTgt spid="3"/>
                                        </p:tgtEl>
                                      </p:cBhvr>
                                    </p:animEffect>
                                  </p:childTnLst>
                                </p:cTn>
                              </p:par>
                            </p:childTnLst>
                          </p:cTn>
                        </p:par>
                      </p:childTnLst>
                    </p:cTn>
                  </p:par>
                  <p:par>
                    <p:cTn id="21" fill="hold">
                      <p:stCondLst>
                        <p:cond delay="indefinite"/>
                      </p:stCondLst>
                      <p:childTnLst>
                        <p:par>
                          <p:cTn id="22" fill="hold">
                            <p:stCondLst>
                              <p:cond delay="0"/>
                            </p:stCondLst>
                            <p:childTnLst>
                              <p:par>
                                <p:cTn id="23" presetID="56" presetClass="entr" presetSubtype="0" fill="hold" nodeType="clickEffect">
                                  <p:stCondLst>
                                    <p:cond delay="0"/>
                                  </p:stCondLst>
                                  <p:iterate type="lt">
                                    <p:tmPct val="10000"/>
                                  </p:iterate>
                                  <p:childTnLst>
                                    <p:set>
                                      <p:cBhvr>
                                        <p:cTn id="24" dur="1" fill="hold">
                                          <p:stCondLst>
                                            <p:cond delay="0"/>
                                          </p:stCondLst>
                                        </p:cTn>
                                        <p:tgtEl>
                                          <p:spTgt spid="9">
                                            <p:txEl>
                                              <p:pRg st="0" end="0"/>
                                            </p:txEl>
                                          </p:spTgt>
                                        </p:tgtEl>
                                        <p:attrNameLst>
                                          <p:attrName>style.visibility</p:attrName>
                                        </p:attrNameLst>
                                      </p:cBhvr>
                                      <p:to>
                                        <p:strVal val="visible"/>
                                      </p:to>
                                    </p:set>
                                    <p:anim by="(-#ppt_w*2)" calcmode="lin" valueType="num">
                                      <p:cBhvr rctx="PPT">
                                        <p:cTn id="25" dur="500" autoRev="1" fill="hold">
                                          <p:stCondLst>
                                            <p:cond delay="0"/>
                                          </p:stCondLst>
                                        </p:cTn>
                                        <p:tgtEl>
                                          <p:spTgt spid="9">
                                            <p:txEl>
                                              <p:pRg st="0" end="0"/>
                                            </p:txEl>
                                          </p:spTgt>
                                        </p:tgtEl>
                                        <p:attrNameLst>
                                          <p:attrName>ppt_w</p:attrName>
                                        </p:attrNameLst>
                                      </p:cBhvr>
                                    </p:anim>
                                    <p:anim by="(#ppt_w*0.50)" calcmode="lin" valueType="num">
                                      <p:cBhvr>
                                        <p:cTn id="26" dur="500" decel="50000" autoRev="1" fill="hold">
                                          <p:stCondLst>
                                            <p:cond delay="0"/>
                                          </p:stCondLst>
                                        </p:cTn>
                                        <p:tgtEl>
                                          <p:spTgt spid="9">
                                            <p:txEl>
                                              <p:pRg st="0" end="0"/>
                                            </p:txEl>
                                          </p:spTgt>
                                        </p:tgtEl>
                                        <p:attrNameLst>
                                          <p:attrName>ppt_x</p:attrName>
                                        </p:attrNameLst>
                                      </p:cBhvr>
                                    </p:anim>
                                    <p:anim from="(-#ppt_h/2)" to="(#ppt_y)" calcmode="lin" valueType="num">
                                      <p:cBhvr>
                                        <p:cTn id="27" dur="1000" fill="hold">
                                          <p:stCondLst>
                                            <p:cond delay="0"/>
                                          </p:stCondLst>
                                        </p:cTn>
                                        <p:tgtEl>
                                          <p:spTgt spid="9">
                                            <p:txEl>
                                              <p:pRg st="0" end="0"/>
                                            </p:txEl>
                                          </p:spTgt>
                                        </p:tgtEl>
                                        <p:attrNameLst>
                                          <p:attrName>ppt_y</p:attrName>
                                        </p:attrNameLst>
                                      </p:cBhvr>
                                    </p:anim>
                                    <p:animRot by="21600000">
                                      <p:cBhvr>
                                        <p:cTn id="28" dur="1000" fill="hold">
                                          <p:stCondLst>
                                            <p:cond delay="0"/>
                                          </p:stCondLst>
                                        </p:cTn>
                                        <p:tgtEl>
                                          <p:spTgt spid="9">
                                            <p:txEl>
                                              <p:pRg st="0" end="0"/>
                                            </p:txEl>
                                          </p:spTgt>
                                        </p:tgtEl>
                                        <p:attrNameLst>
                                          <p:attrName>r</p:attrName>
                                        </p:attrNameLst>
                                      </p:cBhvr>
                                    </p:animRot>
                                  </p:childTnLst>
                                </p:cTn>
                              </p:par>
                            </p:childTnLst>
                          </p:cTn>
                        </p:par>
                      </p:childTnLst>
                    </p:cTn>
                  </p:par>
                  <p:par>
                    <p:cTn id="29" fill="hold">
                      <p:stCondLst>
                        <p:cond delay="indefinite"/>
                      </p:stCondLst>
                      <p:childTnLst>
                        <p:par>
                          <p:cTn id="30" fill="hold">
                            <p:stCondLst>
                              <p:cond delay="0"/>
                            </p:stCondLst>
                            <p:childTnLst>
                              <p:par>
                                <p:cTn id="31" presetID="56" presetClass="entr" presetSubtype="0" fill="hold" nodeType="clickEffect">
                                  <p:stCondLst>
                                    <p:cond delay="0"/>
                                  </p:stCondLst>
                                  <p:iterate type="lt">
                                    <p:tmPct val="10000"/>
                                  </p:iterate>
                                  <p:childTnLst>
                                    <p:set>
                                      <p:cBhvr>
                                        <p:cTn id="32" dur="1" fill="hold">
                                          <p:stCondLst>
                                            <p:cond delay="0"/>
                                          </p:stCondLst>
                                        </p:cTn>
                                        <p:tgtEl>
                                          <p:spTgt spid="9">
                                            <p:txEl>
                                              <p:pRg st="1" end="1"/>
                                            </p:txEl>
                                          </p:spTgt>
                                        </p:tgtEl>
                                        <p:attrNameLst>
                                          <p:attrName>style.visibility</p:attrName>
                                        </p:attrNameLst>
                                      </p:cBhvr>
                                      <p:to>
                                        <p:strVal val="visible"/>
                                      </p:to>
                                    </p:set>
                                    <p:anim by="(-#ppt_w*2)" calcmode="lin" valueType="num">
                                      <p:cBhvr rctx="PPT">
                                        <p:cTn id="33" dur="500" autoRev="1" fill="hold">
                                          <p:stCondLst>
                                            <p:cond delay="0"/>
                                          </p:stCondLst>
                                        </p:cTn>
                                        <p:tgtEl>
                                          <p:spTgt spid="9">
                                            <p:txEl>
                                              <p:pRg st="1" end="1"/>
                                            </p:txEl>
                                          </p:spTgt>
                                        </p:tgtEl>
                                        <p:attrNameLst>
                                          <p:attrName>ppt_w</p:attrName>
                                        </p:attrNameLst>
                                      </p:cBhvr>
                                    </p:anim>
                                    <p:anim by="(#ppt_w*0.50)" calcmode="lin" valueType="num">
                                      <p:cBhvr>
                                        <p:cTn id="34" dur="500" decel="50000" autoRev="1" fill="hold">
                                          <p:stCondLst>
                                            <p:cond delay="0"/>
                                          </p:stCondLst>
                                        </p:cTn>
                                        <p:tgtEl>
                                          <p:spTgt spid="9">
                                            <p:txEl>
                                              <p:pRg st="1" end="1"/>
                                            </p:txEl>
                                          </p:spTgt>
                                        </p:tgtEl>
                                        <p:attrNameLst>
                                          <p:attrName>ppt_x</p:attrName>
                                        </p:attrNameLst>
                                      </p:cBhvr>
                                    </p:anim>
                                    <p:anim from="(-#ppt_h/2)" to="(#ppt_y)" calcmode="lin" valueType="num">
                                      <p:cBhvr>
                                        <p:cTn id="35" dur="1000" fill="hold">
                                          <p:stCondLst>
                                            <p:cond delay="0"/>
                                          </p:stCondLst>
                                        </p:cTn>
                                        <p:tgtEl>
                                          <p:spTgt spid="9">
                                            <p:txEl>
                                              <p:pRg st="1" end="1"/>
                                            </p:txEl>
                                          </p:spTgt>
                                        </p:tgtEl>
                                        <p:attrNameLst>
                                          <p:attrName>ppt_y</p:attrName>
                                        </p:attrNameLst>
                                      </p:cBhvr>
                                    </p:anim>
                                    <p:animRot by="21600000">
                                      <p:cBhvr>
                                        <p:cTn id="36" dur="1000" fill="hold">
                                          <p:stCondLst>
                                            <p:cond delay="0"/>
                                          </p:stCondLst>
                                        </p:cTn>
                                        <p:tgtEl>
                                          <p:spTgt spid="9">
                                            <p:txEl>
                                              <p:pRg st="1" end="1"/>
                                            </p:txEl>
                                          </p:spTgt>
                                        </p:tgtEl>
                                        <p:attrNameLst>
                                          <p:attrName>r</p:attrName>
                                        </p:attrNameLst>
                                      </p:cBhvr>
                                    </p:animRot>
                                  </p:childTnLst>
                                </p:cTn>
                              </p:par>
                            </p:childTnLst>
                          </p:cTn>
                        </p:par>
                      </p:childTnLst>
                    </p:cTn>
                  </p:par>
                  <p:par>
                    <p:cTn id="37" fill="hold">
                      <p:stCondLst>
                        <p:cond delay="indefinite"/>
                      </p:stCondLst>
                      <p:childTnLst>
                        <p:par>
                          <p:cTn id="38" fill="hold">
                            <p:stCondLst>
                              <p:cond delay="0"/>
                            </p:stCondLst>
                            <p:childTnLst>
                              <p:par>
                                <p:cTn id="39" presetID="21" presetClass="entr" presetSubtype="8" fill="hold" nodeType="clickEffect">
                                  <p:stCondLst>
                                    <p:cond delay="0"/>
                                  </p:stCondLst>
                                  <p:childTnLst>
                                    <p:set>
                                      <p:cBhvr>
                                        <p:cTn id="40" dur="1" fill="hold">
                                          <p:stCondLst>
                                            <p:cond delay="0"/>
                                          </p:stCondLst>
                                        </p:cTn>
                                        <p:tgtEl>
                                          <p:spTgt spid="8"/>
                                        </p:tgtEl>
                                        <p:attrNameLst>
                                          <p:attrName>style.visibility</p:attrName>
                                        </p:attrNameLst>
                                      </p:cBhvr>
                                      <p:to>
                                        <p:strVal val="visible"/>
                                      </p:to>
                                    </p:set>
                                    <p:animEffect transition="in" filter="wheel(8)">
                                      <p:cBhvr>
                                        <p:cTn id="41"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27/08/2020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2</a:t>
            </a:fld>
            <a:endParaRPr lang="fr-FR" sz="1800" b="1" dirty="0">
              <a:ln>
                <a:solidFill>
                  <a:schemeClr val="bg1"/>
                </a:solidFill>
              </a:ln>
              <a:solidFill>
                <a:srgbClr val="FF0000"/>
              </a:solidFill>
              <a:latin typeface="Wide Latin" panose="020A0A07050505020404" pitchFamily="18" charset="0"/>
            </a:endParaRPr>
          </a:p>
        </p:txBody>
      </p:sp>
      <p:sp>
        <p:nvSpPr>
          <p:cNvPr id="2" name="Rectangle 1"/>
          <p:cNvSpPr/>
          <p:nvPr/>
        </p:nvSpPr>
        <p:spPr>
          <a:xfrm>
            <a:off x="1078523" y="958647"/>
            <a:ext cx="10199077" cy="4893647"/>
          </a:xfrm>
          <a:prstGeom prst="rect">
            <a:avLst/>
          </a:prstGeom>
        </p:spPr>
        <p:txBody>
          <a:bodyPr wrap="square">
            <a:spAutoFit/>
          </a:bodyPr>
          <a:lstStyle/>
          <a:p>
            <a:r>
              <a:rPr lang="fr-FR" sz="2400" b="1" dirty="0" smtClean="0">
                <a:ln>
                  <a:solidFill>
                    <a:srgbClr val="FF0000"/>
                  </a:solidFill>
                </a:ln>
                <a:solidFill>
                  <a:schemeClr val="bg1"/>
                </a:solidFill>
                <a:effectLst>
                  <a:glow rad="228600">
                    <a:schemeClr val="accent4">
                      <a:satMod val="175000"/>
                      <a:alpha val="40000"/>
                    </a:schemeClr>
                  </a:glow>
                </a:effectLst>
                <a:latin typeface="Wide Latin" panose="020A0A07050505020404" pitchFamily="18" charset="0"/>
              </a:rPr>
              <a:t>En Bretagne</a:t>
            </a:r>
          </a:p>
          <a:p>
            <a:r>
              <a:rPr lang="fr-FR" sz="2400" b="1" dirty="0" smtClean="0">
                <a:ln>
                  <a:solidFill>
                    <a:srgbClr val="FF0000"/>
                  </a:solidFill>
                </a:ln>
                <a:solidFill>
                  <a:schemeClr val="bg1"/>
                </a:solidFill>
                <a:effectLst>
                  <a:glow rad="228600">
                    <a:schemeClr val="accent4">
                      <a:satMod val="175000"/>
                      <a:alpha val="40000"/>
                    </a:schemeClr>
                  </a:glow>
                </a:effectLst>
                <a:latin typeface="Wide Latin" panose="020A0A07050505020404" pitchFamily="18" charset="0"/>
              </a:rPr>
              <a:t>Le </a:t>
            </a:r>
            <a:r>
              <a:rPr lang="fr-FR" sz="2400" b="1" dirty="0">
                <a:ln>
                  <a:solidFill>
                    <a:srgbClr val="FF0000"/>
                  </a:solidFill>
                </a:ln>
                <a:solidFill>
                  <a:schemeClr val="bg1"/>
                </a:solidFill>
                <a:effectLst>
                  <a:glow rad="228600">
                    <a:schemeClr val="accent4">
                      <a:satMod val="175000"/>
                      <a:alpha val="40000"/>
                    </a:schemeClr>
                  </a:glow>
                </a:effectLst>
                <a:latin typeface="Wide Latin" panose="020A0A07050505020404" pitchFamily="18" charset="0"/>
              </a:rPr>
              <a:t>cap Fréhel est une pointe de grès rose au relief tourmenté qui sépare à l'est la baie de Saint-Brieuc de la Baie de Saint-Malo, sur la côte de la Manche Dominant la mer de plus de 70 mètres, les falaises de schiste et de grès rose du cap Fréhel offrent l'une des plus belles vues de Bretagne  </a:t>
            </a:r>
            <a:r>
              <a:rPr lang="fr-FR" sz="2400" b="1" dirty="0" smtClean="0">
                <a:ln>
                  <a:solidFill>
                    <a:srgbClr val="FF0000"/>
                  </a:solidFill>
                </a:ln>
                <a:solidFill>
                  <a:schemeClr val="bg1"/>
                </a:solidFill>
                <a:effectLst>
                  <a:glow rad="228600">
                    <a:schemeClr val="accent4">
                      <a:satMod val="175000"/>
                      <a:alpha val="40000"/>
                    </a:schemeClr>
                  </a:glow>
                </a:effectLst>
                <a:latin typeface="Wide Latin" panose="020A0A07050505020404" pitchFamily="18" charset="0"/>
              </a:rPr>
              <a:t>Le </a:t>
            </a:r>
            <a:r>
              <a:rPr lang="fr-FR" sz="2400" b="1" dirty="0">
                <a:ln>
                  <a:solidFill>
                    <a:srgbClr val="FF0000"/>
                  </a:solidFill>
                </a:ln>
                <a:solidFill>
                  <a:schemeClr val="bg1"/>
                </a:solidFill>
                <a:effectLst>
                  <a:glow rad="228600">
                    <a:schemeClr val="accent4">
                      <a:satMod val="175000"/>
                      <a:alpha val="40000"/>
                    </a:schemeClr>
                  </a:glow>
                </a:effectLst>
                <a:latin typeface="Wide Latin" panose="020A0A07050505020404" pitchFamily="18" charset="0"/>
              </a:rPr>
              <a:t>Cap Fréhel, la beauté sauvage de la Bretagne à l'état pur ! Si vous êtes le genre de personnes qui comme nous adore les paysages côtiers ...</a:t>
            </a:r>
          </a:p>
        </p:txBody>
      </p:sp>
    </p:spTree>
    <p:extLst>
      <p:ext uri="{BB962C8B-B14F-4D97-AF65-F5344CB8AC3E}">
        <p14:creationId xmlns:p14="http://schemas.microsoft.com/office/powerpoint/2010/main" val="176788446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56" presetClass="entr" presetSubtype="0" fill="hold" nodeType="clickEffect">
                                  <p:stCondLst>
                                    <p:cond delay="0"/>
                                  </p:stCondLst>
                                  <p:iterate type="lt">
                                    <p:tmPct val="10000"/>
                                  </p:iterate>
                                  <p:childTnLst>
                                    <p:set>
                                      <p:cBhvr>
                                        <p:cTn id="19" dur="1" fill="hold">
                                          <p:stCondLst>
                                            <p:cond delay="0"/>
                                          </p:stCondLst>
                                        </p:cTn>
                                        <p:tgtEl>
                                          <p:spTgt spid="2">
                                            <p:txEl>
                                              <p:pRg st="0" end="0"/>
                                            </p:txEl>
                                          </p:spTgt>
                                        </p:tgtEl>
                                        <p:attrNameLst>
                                          <p:attrName>style.visibility</p:attrName>
                                        </p:attrNameLst>
                                      </p:cBhvr>
                                      <p:to>
                                        <p:strVal val="visible"/>
                                      </p:to>
                                    </p:set>
                                    <p:anim by="(-#ppt_w*2)" calcmode="lin" valueType="num">
                                      <p:cBhvr rctx="PPT">
                                        <p:cTn id="20" dur="500" autoRev="1" fill="hold">
                                          <p:stCondLst>
                                            <p:cond delay="0"/>
                                          </p:stCondLst>
                                        </p:cTn>
                                        <p:tgtEl>
                                          <p:spTgt spid="2">
                                            <p:txEl>
                                              <p:pRg st="0" end="0"/>
                                            </p:txEl>
                                          </p:spTgt>
                                        </p:tgtEl>
                                        <p:attrNameLst>
                                          <p:attrName>ppt_w</p:attrName>
                                        </p:attrNameLst>
                                      </p:cBhvr>
                                    </p:anim>
                                    <p:anim by="(#ppt_w*0.50)" calcmode="lin" valueType="num">
                                      <p:cBhvr>
                                        <p:cTn id="21" dur="500" decel="50000" autoRev="1" fill="hold">
                                          <p:stCondLst>
                                            <p:cond delay="0"/>
                                          </p:stCondLst>
                                        </p:cTn>
                                        <p:tgtEl>
                                          <p:spTgt spid="2">
                                            <p:txEl>
                                              <p:pRg st="0" end="0"/>
                                            </p:txEl>
                                          </p:spTgt>
                                        </p:tgtEl>
                                        <p:attrNameLst>
                                          <p:attrName>ppt_x</p:attrName>
                                        </p:attrNameLst>
                                      </p:cBhvr>
                                    </p:anim>
                                    <p:anim from="(-#ppt_h/2)" to="(#ppt_y)" calcmode="lin" valueType="num">
                                      <p:cBhvr>
                                        <p:cTn id="22" dur="1000" fill="hold">
                                          <p:stCondLst>
                                            <p:cond delay="0"/>
                                          </p:stCondLst>
                                        </p:cTn>
                                        <p:tgtEl>
                                          <p:spTgt spid="2">
                                            <p:txEl>
                                              <p:pRg st="0" end="0"/>
                                            </p:txEl>
                                          </p:spTgt>
                                        </p:tgtEl>
                                        <p:attrNameLst>
                                          <p:attrName>ppt_y</p:attrName>
                                        </p:attrNameLst>
                                      </p:cBhvr>
                                    </p:anim>
                                    <p:animRot by="21600000">
                                      <p:cBhvr>
                                        <p:cTn id="23" dur="1000" fill="hold">
                                          <p:stCondLst>
                                            <p:cond delay="0"/>
                                          </p:stCondLst>
                                        </p:cTn>
                                        <p:tgtEl>
                                          <p:spTgt spid="2">
                                            <p:txEl>
                                              <p:pRg st="0" end="0"/>
                                            </p:txEl>
                                          </p:spTgt>
                                        </p:tgtEl>
                                        <p:attrNameLst>
                                          <p:attrName>r</p:attrName>
                                        </p:attrNameLst>
                                      </p:cBhvr>
                                    </p:animRot>
                                  </p:childTnLst>
                                </p:cTn>
                              </p:par>
                            </p:childTnLst>
                          </p:cTn>
                        </p:par>
                      </p:childTnLst>
                    </p:cTn>
                  </p:par>
                  <p:par>
                    <p:cTn id="24" fill="hold">
                      <p:stCondLst>
                        <p:cond delay="indefinite"/>
                      </p:stCondLst>
                      <p:childTnLst>
                        <p:par>
                          <p:cTn id="25" fill="hold">
                            <p:stCondLst>
                              <p:cond delay="0"/>
                            </p:stCondLst>
                            <p:childTnLst>
                              <p:par>
                                <p:cTn id="26" presetID="56" presetClass="entr" presetSubtype="0" fill="hold" nodeType="clickEffect">
                                  <p:stCondLst>
                                    <p:cond delay="0"/>
                                  </p:stCondLst>
                                  <p:iterate type="lt">
                                    <p:tmPct val="10000"/>
                                  </p:iterate>
                                  <p:childTnLst>
                                    <p:set>
                                      <p:cBhvr>
                                        <p:cTn id="27" dur="1" fill="hold">
                                          <p:stCondLst>
                                            <p:cond delay="0"/>
                                          </p:stCondLst>
                                        </p:cTn>
                                        <p:tgtEl>
                                          <p:spTgt spid="2">
                                            <p:txEl>
                                              <p:pRg st="1" end="1"/>
                                            </p:txEl>
                                          </p:spTgt>
                                        </p:tgtEl>
                                        <p:attrNameLst>
                                          <p:attrName>style.visibility</p:attrName>
                                        </p:attrNameLst>
                                      </p:cBhvr>
                                      <p:to>
                                        <p:strVal val="visible"/>
                                      </p:to>
                                    </p:set>
                                    <p:anim by="(-#ppt_w*2)" calcmode="lin" valueType="num">
                                      <p:cBhvr rctx="PPT">
                                        <p:cTn id="28" dur="500" autoRev="1" fill="hold">
                                          <p:stCondLst>
                                            <p:cond delay="0"/>
                                          </p:stCondLst>
                                        </p:cTn>
                                        <p:tgtEl>
                                          <p:spTgt spid="2">
                                            <p:txEl>
                                              <p:pRg st="1" end="1"/>
                                            </p:txEl>
                                          </p:spTgt>
                                        </p:tgtEl>
                                        <p:attrNameLst>
                                          <p:attrName>ppt_w</p:attrName>
                                        </p:attrNameLst>
                                      </p:cBhvr>
                                    </p:anim>
                                    <p:anim by="(#ppt_w*0.50)" calcmode="lin" valueType="num">
                                      <p:cBhvr>
                                        <p:cTn id="29" dur="500" decel="50000" autoRev="1" fill="hold">
                                          <p:stCondLst>
                                            <p:cond delay="0"/>
                                          </p:stCondLst>
                                        </p:cTn>
                                        <p:tgtEl>
                                          <p:spTgt spid="2">
                                            <p:txEl>
                                              <p:pRg st="1" end="1"/>
                                            </p:txEl>
                                          </p:spTgt>
                                        </p:tgtEl>
                                        <p:attrNameLst>
                                          <p:attrName>ppt_x</p:attrName>
                                        </p:attrNameLst>
                                      </p:cBhvr>
                                    </p:anim>
                                    <p:anim from="(-#ppt_h/2)" to="(#ppt_y)" calcmode="lin" valueType="num">
                                      <p:cBhvr>
                                        <p:cTn id="30" dur="1000" fill="hold">
                                          <p:stCondLst>
                                            <p:cond delay="0"/>
                                          </p:stCondLst>
                                        </p:cTn>
                                        <p:tgtEl>
                                          <p:spTgt spid="2">
                                            <p:txEl>
                                              <p:pRg st="1" end="1"/>
                                            </p:txEl>
                                          </p:spTgt>
                                        </p:tgtEl>
                                        <p:attrNameLst>
                                          <p:attrName>ppt_y</p:attrName>
                                        </p:attrNameLst>
                                      </p:cBhvr>
                                    </p:anim>
                                    <p:animRot by="21600000">
                                      <p:cBhvr>
                                        <p:cTn id="31" dur="1000" fill="hold">
                                          <p:stCondLst>
                                            <p:cond delay="0"/>
                                          </p:stCondLst>
                                        </p:cTn>
                                        <p:tgtEl>
                                          <p:spTgt spid="2">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27/08/2020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3</a:t>
            </a:fld>
            <a:endParaRPr lang="fr-FR" sz="1800" b="1" dirty="0">
              <a:ln>
                <a:solidFill>
                  <a:schemeClr val="bg1"/>
                </a:solidFill>
              </a:ln>
              <a:solidFill>
                <a:srgbClr val="FF0000"/>
              </a:solidFill>
              <a:latin typeface="Wide Latin" panose="020A0A07050505020404" pitchFamily="18" charset="0"/>
            </a:endParaRPr>
          </a:p>
        </p:txBody>
      </p:sp>
      <p:pic>
        <p:nvPicPr>
          <p:cNvPr id="2" name="Image 1"/>
          <p:cNvPicPr>
            <a:picLocks noChangeAspect="1"/>
          </p:cNvPicPr>
          <p:nvPr/>
        </p:nvPicPr>
        <p:blipFill>
          <a:blip r:embed="rId3"/>
          <a:stretch>
            <a:fillRect/>
          </a:stretch>
        </p:blipFill>
        <p:spPr>
          <a:xfrm>
            <a:off x="2286000" y="904875"/>
            <a:ext cx="7620000" cy="5048250"/>
          </a:xfrm>
          <a:prstGeom prst="rect">
            <a:avLst/>
          </a:prstGeom>
          <a:effectLst>
            <a:softEdge rad="127000"/>
          </a:effectLst>
        </p:spPr>
      </p:pic>
    </p:spTree>
    <p:extLst>
      <p:ext uri="{BB962C8B-B14F-4D97-AF65-F5344CB8AC3E}">
        <p14:creationId xmlns:p14="http://schemas.microsoft.com/office/powerpoint/2010/main" val="241783597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27/08/2020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4</a:t>
            </a:fld>
            <a:endParaRPr lang="fr-FR" sz="1800" b="1" dirty="0">
              <a:ln>
                <a:solidFill>
                  <a:schemeClr val="bg1"/>
                </a:solidFill>
              </a:ln>
              <a:solidFill>
                <a:srgbClr val="FF0000"/>
              </a:solidFill>
              <a:latin typeface="Wide Latin" panose="020A0A07050505020404" pitchFamily="18"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309446" y="832338"/>
            <a:ext cx="7675066" cy="5125238"/>
          </a:xfrm>
          <a:prstGeom prst="rect">
            <a:avLst/>
          </a:prstGeom>
          <a:effectLst>
            <a:softEdge rad="127000"/>
          </a:effectLst>
        </p:spPr>
      </p:pic>
    </p:spTree>
    <p:extLst>
      <p:ext uri="{BB962C8B-B14F-4D97-AF65-F5344CB8AC3E}">
        <p14:creationId xmlns:p14="http://schemas.microsoft.com/office/powerpoint/2010/main" val="105897458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27/08/2020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5</a:t>
            </a:fld>
            <a:endParaRPr lang="fr-FR" sz="1800" b="1" dirty="0">
              <a:ln>
                <a:solidFill>
                  <a:schemeClr val="bg1"/>
                </a:solidFill>
              </a:ln>
              <a:solidFill>
                <a:srgbClr val="FF0000"/>
              </a:solidFill>
              <a:latin typeface="Wide Latin" panose="020A0A07050505020404" pitchFamily="18"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629507" y="892418"/>
            <a:ext cx="8968155" cy="5053346"/>
          </a:xfrm>
          <a:prstGeom prst="rect">
            <a:avLst/>
          </a:prstGeom>
          <a:effectLst>
            <a:softEdge rad="127000"/>
          </a:effectLst>
        </p:spPr>
      </p:pic>
    </p:spTree>
    <p:extLst>
      <p:ext uri="{BB962C8B-B14F-4D97-AF65-F5344CB8AC3E}">
        <p14:creationId xmlns:p14="http://schemas.microsoft.com/office/powerpoint/2010/main" val="92276236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27/08/2020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6</a:t>
            </a:fld>
            <a:endParaRPr lang="fr-FR" sz="1800" b="1" dirty="0">
              <a:ln>
                <a:solidFill>
                  <a:schemeClr val="bg1"/>
                </a:solidFill>
              </a:ln>
              <a:solidFill>
                <a:srgbClr val="FF0000"/>
              </a:solidFill>
              <a:latin typeface="Wide Latin" panose="020A0A07050505020404" pitchFamily="18"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016369" y="712588"/>
            <a:ext cx="8194432" cy="5409606"/>
          </a:xfrm>
          <a:prstGeom prst="rect">
            <a:avLst/>
          </a:prstGeom>
          <a:effectLst>
            <a:softEdge rad="317500"/>
          </a:effectLst>
        </p:spPr>
      </p:pic>
    </p:spTree>
    <p:extLst>
      <p:ext uri="{BB962C8B-B14F-4D97-AF65-F5344CB8AC3E}">
        <p14:creationId xmlns:p14="http://schemas.microsoft.com/office/powerpoint/2010/main" val="122666281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27/08/2020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7</a:t>
            </a:fld>
            <a:endParaRPr lang="fr-FR" sz="1800" b="1" dirty="0">
              <a:ln>
                <a:solidFill>
                  <a:schemeClr val="bg1"/>
                </a:solidFill>
              </a:ln>
              <a:solidFill>
                <a:srgbClr val="FF0000"/>
              </a:solidFill>
              <a:latin typeface="Wide Latin" panose="020A0A07050505020404" pitchFamily="18" charset="0"/>
            </a:endParaRPr>
          </a:p>
        </p:txBody>
      </p:sp>
      <p:pic>
        <p:nvPicPr>
          <p:cNvPr id="2" name="Image 1"/>
          <p:cNvPicPr>
            <a:picLocks noChangeAspect="1"/>
          </p:cNvPicPr>
          <p:nvPr/>
        </p:nvPicPr>
        <p:blipFill>
          <a:blip r:embed="rId3"/>
          <a:stretch>
            <a:fillRect/>
          </a:stretch>
        </p:blipFill>
        <p:spPr>
          <a:xfrm>
            <a:off x="2063262" y="849923"/>
            <a:ext cx="8194429" cy="5078237"/>
          </a:xfrm>
          <a:prstGeom prst="rect">
            <a:avLst/>
          </a:prstGeom>
          <a:effectLst>
            <a:softEdge rad="127000"/>
          </a:effectLst>
        </p:spPr>
      </p:pic>
    </p:spTree>
    <p:extLst>
      <p:ext uri="{BB962C8B-B14F-4D97-AF65-F5344CB8AC3E}">
        <p14:creationId xmlns:p14="http://schemas.microsoft.com/office/powerpoint/2010/main" val="310187012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27/08/2020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8</a:t>
            </a:fld>
            <a:endParaRPr lang="fr-FR" sz="1800" b="1" dirty="0">
              <a:ln>
                <a:solidFill>
                  <a:schemeClr val="bg1"/>
                </a:solidFill>
              </a:ln>
              <a:solidFill>
                <a:srgbClr val="FF0000"/>
              </a:solidFill>
              <a:latin typeface="Wide Latin" panose="020A0A07050505020404" pitchFamily="18"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743200" y="902677"/>
            <a:ext cx="6730763" cy="5033826"/>
          </a:xfrm>
          <a:prstGeom prst="rect">
            <a:avLst/>
          </a:prstGeom>
          <a:effectLst>
            <a:softEdge rad="127000"/>
          </a:effectLst>
        </p:spPr>
      </p:pic>
    </p:spTree>
    <p:extLst>
      <p:ext uri="{BB962C8B-B14F-4D97-AF65-F5344CB8AC3E}">
        <p14:creationId xmlns:p14="http://schemas.microsoft.com/office/powerpoint/2010/main" val="390288552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27/08/2020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9</a:t>
            </a:fld>
            <a:endParaRPr lang="fr-FR" sz="1800" b="1" dirty="0">
              <a:ln>
                <a:solidFill>
                  <a:schemeClr val="bg1"/>
                </a:solidFill>
              </a:ln>
              <a:solidFill>
                <a:srgbClr val="FF0000"/>
              </a:solidFill>
              <a:latin typeface="Wide Latin" panose="020A0A07050505020404" pitchFamily="18" charset="0"/>
            </a:endParaRPr>
          </a:p>
        </p:txBody>
      </p:sp>
      <p:pic>
        <p:nvPicPr>
          <p:cNvPr id="2" name="Image 1"/>
          <p:cNvPicPr>
            <a:picLocks noChangeAspect="1"/>
          </p:cNvPicPr>
          <p:nvPr/>
        </p:nvPicPr>
        <p:blipFill>
          <a:blip r:embed="rId3"/>
          <a:stretch>
            <a:fillRect/>
          </a:stretch>
        </p:blipFill>
        <p:spPr>
          <a:xfrm>
            <a:off x="2227385" y="875714"/>
            <a:ext cx="7750774" cy="5115511"/>
          </a:xfrm>
          <a:prstGeom prst="rect">
            <a:avLst/>
          </a:prstGeom>
          <a:effectLst>
            <a:softEdge rad="127000"/>
          </a:effectLst>
        </p:spPr>
      </p:pic>
    </p:spTree>
    <p:extLst>
      <p:ext uri="{BB962C8B-B14F-4D97-AF65-F5344CB8AC3E}">
        <p14:creationId xmlns:p14="http://schemas.microsoft.com/office/powerpoint/2010/main" val="27717701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27/08/2020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10</a:t>
            </a:fld>
            <a:endParaRPr lang="fr-FR" sz="1800" b="1" dirty="0">
              <a:ln>
                <a:solidFill>
                  <a:schemeClr val="bg1"/>
                </a:solidFill>
              </a:ln>
              <a:solidFill>
                <a:srgbClr val="FF0000"/>
              </a:solidFill>
              <a:latin typeface="Wide Latin" panose="020A0A07050505020404" pitchFamily="18"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227385" y="833481"/>
            <a:ext cx="7760677" cy="5175402"/>
          </a:xfrm>
          <a:prstGeom prst="rect">
            <a:avLst/>
          </a:prstGeom>
          <a:effectLst>
            <a:softEdge rad="127000"/>
          </a:effectLst>
        </p:spPr>
      </p:pic>
    </p:spTree>
    <p:extLst>
      <p:ext uri="{BB962C8B-B14F-4D97-AF65-F5344CB8AC3E}">
        <p14:creationId xmlns:p14="http://schemas.microsoft.com/office/powerpoint/2010/main" val="350857932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27/08/2020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11</a:t>
            </a:fld>
            <a:endParaRPr lang="fr-FR" sz="1800" b="1" dirty="0">
              <a:ln>
                <a:solidFill>
                  <a:schemeClr val="bg1"/>
                </a:solidFill>
              </a:ln>
              <a:solidFill>
                <a:srgbClr val="FF0000"/>
              </a:solidFill>
              <a:latin typeface="Wide Latin" panose="020A0A07050505020404" pitchFamily="18"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297723" y="874366"/>
            <a:ext cx="7631724" cy="5085829"/>
          </a:xfrm>
          <a:prstGeom prst="rect">
            <a:avLst/>
          </a:prstGeom>
          <a:effectLst>
            <a:softEdge rad="127000"/>
          </a:effectLst>
        </p:spPr>
      </p:pic>
    </p:spTree>
    <p:extLst>
      <p:ext uri="{BB962C8B-B14F-4D97-AF65-F5344CB8AC3E}">
        <p14:creationId xmlns:p14="http://schemas.microsoft.com/office/powerpoint/2010/main" val="285449052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27/08/2020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12</a:t>
            </a:fld>
            <a:endParaRPr lang="fr-FR" sz="1800" b="1" dirty="0">
              <a:ln>
                <a:solidFill>
                  <a:schemeClr val="bg1"/>
                </a:solidFill>
              </a:ln>
              <a:solidFill>
                <a:srgbClr val="FF0000"/>
              </a:solidFill>
              <a:latin typeface="Wide Latin" panose="020A0A07050505020404" pitchFamily="18" charset="0"/>
            </a:endParaRPr>
          </a:p>
        </p:txBody>
      </p:sp>
      <p:pic>
        <p:nvPicPr>
          <p:cNvPr id="2" name="Image 1"/>
          <p:cNvPicPr>
            <a:picLocks noChangeAspect="1"/>
          </p:cNvPicPr>
          <p:nvPr/>
        </p:nvPicPr>
        <p:blipFill>
          <a:blip r:embed="rId3"/>
          <a:stretch>
            <a:fillRect/>
          </a:stretch>
        </p:blipFill>
        <p:spPr>
          <a:xfrm>
            <a:off x="2294637" y="902678"/>
            <a:ext cx="7607816" cy="5056028"/>
          </a:xfrm>
          <a:prstGeom prst="rect">
            <a:avLst/>
          </a:prstGeom>
          <a:effectLst>
            <a:softEdge rad="127000"/>
          </a:effectLst>
        </p:spPr>
      </p:pic>
    </p:spTree>
    <p:extLst>
      <p:ext uri="{BB962C8B-B14F-4D97-AF65-F5344CB8AC3E}">
        <p14:creationId xmlns:p14="http://schemas.microsoft.com/office/powerpoint/2010/main" val="264880387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27/08/2020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13</a:t>
            </a:fld>
            <a:endParaRPr lang="fr-FR" sz="1800" b="1" dirty="0">
              <a:ln>
                <a:solidFill>
                  <a:schemeClr val="bg1"/>
                </a:solidFill>
              </a:ln>
              <a:solidFill>
                <a:srgbClr val="FF0000"/>
              </a:solidFill>
              <a:latin typeface="Wide Latin" panose="020A0A07050505020404" pitchFamily="18" charset="0"/>
            </a:endParaRPr>
          </a:p>
        </p:txBody>
      </p:sp>
      <p:pic>
        <p:nvPicPr>
          <p:cNvPr id="2" name="Image 1"/>
          <p:cNvPicPr>
            <a:picLocks noChangeAspect="1"/>
          </p:cNvPicPr>
          <p:nvPr/>
        </p:nvPicPr>
        <p:blipFill>
          <a:blip r:embed="rId3"/>
          <a:stretch>
            <a:fillRect/>
          </a:stretch>
        </p:blipFill>
        <p:spPr>
          <a:xfrm>
            <a:off x="2063261" y="869705"/>
            <a:ext cx="8135815" cy="5074715"/>
          </a:xfrm>
          <a:prstGeom prst="rect">
            <a:avLst/>
          </a:prstGeom>
          <a:effectLst>
            <a:softEdge rad="127000"/>
          </a:effectLst>
        </p:spPr>
      </p:pic>
    </p:spTree>
    <p:extLst>
      <p:ext uri="{BB962C8B-B14F-4D97-AF65-F5344CB8AC3E}">
        <p14:creationId xmlns:p14="http://schemas.microsoft.com/office/powerpoint/2010/main" val="82306068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27/08/2020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14</a:t>
            </a:fld>
            <a:endParaRPr lang="fr-FR" sz="1800" b="1" dirty="0">
              <a:ln>
                <a:solidFill>
                  <a:schemeClr val="bg1"/>
                </a:solidFill>
              </a:ln>
              <a:solidFill>
                <a:srgbClr val="FF0000"/>
              </a:solidFill>
              <a:latin typeface="Wide Latin" panose="020A0A07050505020404" pitchFamily="18"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321168" y="867508"/>
            <a:ext cx="7585765" cy="5098718"/>
          </a:xfrm>
          <a:prstGeom prst="rect">
            <a:avLst/>
          </a:prstGeom>
          <a:effectLst>
            <a:softEdge rad="127000"/>
          </a:effectLst>
        </p:spPr>
      </p:pic>
    </p:spTree>
    <p:extLst>
      <p:ext uri="{BB962C8B-B14F-4D97-AF65-F5344CB8AC3E}">
        <p14:creationId xmlns:p14="http://schemas.microsoft.com/office/powerpoint/2010/main" val="375830422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89565" y="932471"/>
            <a:ext cx="10412870" cy="4993057"/>
          </a:xfrm>
          <a:prstGeom prst="rect">
            <a:avLst/>
          </a:prstGeom>
        </p:spPr>
      </p:pic>
      <p:sp>
        <p:nvSpPr>
          <p:cNvPr id="4" name="Rectangle à coins arrondis 3"/>
          <p:cNvSpPr/>
          <p:nvPr/>
        </p:nvSpPr>
        <p:spPr>
          <a:xfrm>
            <a:off x="501445" y="533400"/>
            <a:ext cx="11157155" cy="5765800"/>
          </a:xfrm>
          <a:prstGeom prst="roundRect">
            <a:avLst/>
          </a:prstGeom>
          <a:noFill/>
          <a:ln w="698500">
            <a:gradFill flip="none" rotWithShape="1">
              <a:gsLst>
                <a:gs pos="0">
                  <a:schemeClr val="accent1">
                    <a:lumMod val="5000"/>
                    <a:lumOff val="95000"/>
                  </a:schemeClr>
                </a:gs>
                <a:gs pos="82000">
                  <a:schemeClr val="accent4">
                    <a:lumMod val="75000"/>
                  </a:schemeClr>
                </a:gs>
                <a:gs pos="100000">
                  <a:schemeClr val="accent4">
                    <a:lumMod val="75000"/>
                  </a:schemeClr>
                </a:gs>
                <a:gs pos="93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914400" y="6198418"/>
            <a:ext cx="2743200" cy="365125"/>
          </a:xfrm>
        </p:spPr>
        <p:txBody>
          <a:bodyPr/>
          <a:lstStyle/>
          <a:p>
            <a:fld id="{F1F0D27B-A276-42C7-8580-4E57057050D7}" type="datetime1">
              <a:rPr lang="fr-FR" sz="1800" b="1" smtClean="0">
                <a:ln>
                  <a:solidFill>
                    <a:schemeClr val="bg1"/>
                  </a:solidFill>
                </a:ln>
                <a:solidFill>
                  <a:srgbClr val="FF0000"/>
                </a:solidFill>
                <a:latin typeface="Wide Latin" panose="020A0A07050505020404" pitchFamily="18" charset="0"/>
              </a:rPr>
              <a:t>27/08/2020</a:t>
            </a:fld>
            <a:endParaRPr lang="fr-FR" sz="1800" b="1" dirty="0">
              <a:ln>
                <a:solidFill>
                  <a:schemeClr val="bg1"/>
                </a:solidFill>
              </a:ln>
              <a:solidFill>
                <a:srgbClr val="FF0000"/>
              </a:solidFill>
              <a:latin typeface="Wide Latin" panose="020A0A07050505020404" pitchFamily="18" charset="0"/>
            </a:endParaRPr>
          </a:p>
        </p:txBody>
      </p:sp>
      <p:sp>
        <p:nvSpPr>
          <p:cNvPr id="6" name="Espace réservé du pied de page 5"/>
          <p:cNvSpPr>
            <a:spLocks noGrp="1"/>
          </p:cNvSpPr>
          <p:nvPr>
            <p:ph type="ftr" sz="quarter" idx="11"/>
          </p:nvPr>
        </p:nvSpPr>
        <p:spPr>
          <a:xfrm>
            <a:off x="4038600" y="6173787"/>
            <a:ext cx="4114800" cy="365125"/>
          </a:xfrm>
        </p:spPr>
        <p:txBody>
          <a:bodyPr/>
          <a:lstStyle/>
          <a:p>
            <a:r>
              <a:rPr lang="fr-FR" sz="1800" b="1" dirty="0" smtClean="0">
                <a:ln>
                  <a:solidFill>
                    <a:schemeClr val="bg1"/>
                  </a:solidFill>
                </a:ln>
                <a:solidFill>
                  <a:srgbClr val="FF0000"/>
                </a:solidFill>
                <a:latin typeface="Wide Latin" panose="020A0A07050505020404" pitchFamily="18" charset="0"/>
              </a:rPr>
              <a:t>PPS    Lande   2020</a:t>
            </a:r>
            <a:endParaRPr lang="fr-FR" sz="1800" b="1" dirty="0">
              <a:ln>
                <a:solidFill>
                  <a:schemeClr val="bg1"/>
                </a:solidFill>
              </a:ln>
              <a:solidFill>
                <a:srgbClr val="FF0000"/>
              </a:solidFill>
              <a:latin typeface="Wide Latin" panose="020A0A07050505020404" pitchFamily="18" charset="0"/>
            </a:endParaRPr>
          </a:p>
        </p:txBody>
      </p:sp>
      <p:sp>
        <p:nvSpPr>
          <p:cNvPr id="7" name="Espace réservé du numéro de diapositive 6"/>
          <p:cNvSpPr>
            <a:spLocks noGrp="1"/>
          </p:cNvSpPr>
          <p:nvPr>
            <p:ph type="sldNum" sz="quarter" idx="12"/>
          </p:nvPr>
        </p:nvSpPr>
        <p:spPr>
          <a:xfrm>
            <a:off x="8534400" y="6116637"/>
            <a:ext cx="2743200" cy="365125"/>
          </a:xfrm>
        </p:spPr>
        <p:txBody>
          <a:bodyPr/>
          <a:lstStyle/>
          <a:p>
            <a:fld id="{229882DA-2337-4579-AFA4-DA8C4A7DF8C0}" type="slidenum">
              <a:rPr lang="fr-FR" sz="1800" b="1" smtClean="0">
                <a:ln>
                  <a:solidFill>
                    <a:schemeClr val="bg1"/>
                  </a:solidFill>
                </a:ln>
                <a:solidFill>
                  <a:srgbClr val="FF0000"/>
                </a:solidFill>
                <a:latin typeface="Wide Latin" panose="020A0A07050505020404" pitchFamily="18" charset="0"/>
              </a:rPr>
              <a:t>15</a:t>
            </a:fld>
            <a:endParaRPr lang="fr-FR" sz="1800" b="1" dirty="0">
              <a:ln>
                <a:solidFill>
                  <a:schemeClr val="bg1"/>
                </a:solidFill>
              </a:ln>
              <a:solidFill>
                <a:srgbClr val="FF0000"/>
              </a:solidFill>
              <a:latin typeface="Wide Latin" panose="020A0A07050505020404" pitchFamily="18" charset="0"/>
            </a:endParaRPr>
          </a:p>
        </p:txBody>
      </p:sp>
      <p:sp>
        <p:nvSpPr>
          <p:cNvPr id="9" name="Rectangle 8"/>
          <p:cNvSpPr/>
          <p:nvPr/>
        </p:nvSpPr>
        <p:spPr>
          <a:xfrm>
            <a:off x="1661184" y="927747"/>
            <a:ext cx="8837676" cy="1200329"/>
          </a:xfrm>
          <a:prstGeom prst="rect">
            <a:avLst/>
          </a:prstGeom>
        </p:spPr>
        <p:txBody>
          <a:bodyPr wrap="none">
            <a:spAutoFit/>
          </a:bodyPr>
          <a:lstStyle/>
          <a:p>
            <a:r>
              <a:rPr lang="fr-FR" sz="3600" b="1" dirty="0" smtClean="0">
                <a:ln>
                  <a:solidFill>
                    <a:srgbClr val="FF0000"/>
                  </a:solidFill>
                </a:ln>
                <a:solidFill>
                  <a:schemeClr val="bg1"/>
                </a:solidFill>
                <a:effectLst>
                  <a:glow rad="228600">
                    <a:schemeClr val="accent6">
                      <a:satMod val="175000"/>
                      <a:alpha val="40000"/>
                    </a:schemeClr>
                  </a:glow>
                </a:effectLst>
                <a:latin typeface="Wide Latin" panose="020A0A07050505020404" pitchFamily="18" charset="0"/>
              </a:rPr>
              <a:t>  C’était Le </a:t>
            </a:r>
            <a:r>
              <a:rPr lang="fr-FR" sz="3600" b="1" dirty="0">
                <a:ln>
                  <a:solidFill>
                    <a:srgbClr val="FF0000"/>
                  </a:solidFill>
                </a:ln>
                <a:solidFill>
                  <a:schemeClr val="bg1"/>
                </a:solidFill>
                <a:effectLst>
                  <a:glow rad="228600">
                    <a:schemeClr val="accent6">
                      <a:satMod val="175000"/>
                      <a:alpha val="40000"/>
                    </a:schemeClr>
                  </a:glow>
                </a:effectLst>
                <a:latin typeface="Wide Latin" panose="020A0A07050505020404" pitchFamily="18" charset="0"/>
              </a:rPr>
              <a:t>Cap Fréhel </a:t>
            </a:r>
            <a:r>
              <a:rPr lang="fr-FR" sz="3600" b="1" dirty="0" smtClean="0">
                <a:ln>
                  <a:solidFill>
                    <a:srgbClr val="FF0000"/>
                  </a:solidFill>
                </a:ln>
                <a:solidFill>
                  <a:schemeClr val="bg1"/>
                </a:solidFill>
                <a:effectLst>
                  <a:glow rad="228600">
                    <a:schemeClr val="accent6">
                      <a:satMod val="175000"/>
                      <a:alpha val="40000"/>
                    </a:schemeClr>
                  </a:glow>
                </a:effectLst>
                <a:latin typeface="Wide Latin" panose="020A0A07050505020404" pitchFamily="18" charset="0"/>
              </a:rPr>
              <a:t> </a:t>
            </a:r>
          </a:p>
          <a:p>
            <a:r>
              <a:rPr lang="fr-FR" sz="3600" b="1" dirty="0">
                <a:ln>
                  <a:solidFill>
                    <a:srgbClr val="FF0000"/>
                  </a:solidFill>
                </a:ln>
                <a:solidFill>
                  <a:schemeClr val="bg1"/>
                </a:solidFill>
                <a:effectLst>
                  <a:glow rad="228600">
                    <a:schemeClr val="accent6">
                      <a:satMod val="175000"/>
                      <a:alpha val="40000"/>
                    </a:schemeClr>
                  </a:glow>
                </a:effectLst>
                <a:latin typeface="Wide Latin" panose="020A0A07050505020404" pitchFamily="18" charset="0"/>
              </a:rPr>
              <a:t> </a:t>
            </a:r>
            <a:r>
              <a:rPr lang="fr-FR" sz="3600" b="1" dirty="0" smtClean="0">
                <a:ln>
                  <a:solidFill>
                    <a:srgbClr val="FF0000"/>
                  </a:solidFill>
                </a:ln>
                <a:solidFill>
                  <a:schemeClr val="bg1"/>
                </a:solidFill>
                <a:effectLst>
                  <a:glow rad="228600">
                    <a:schemeClr val="accent6">
                      <a:satMod val="175000"/>
                      <a:alpha val="40000"/>
                    </a:schemeClr>
                  </a:glow>
                </a:effectLst>
                <a:latin typeface="Wide Latin" panose="020A0A07050505020404" pitchFamily="18" charset="0"/>
              </a:rPr>
              <a:t>       et le Fort La Latte</a:t>
            </a:r>
            <a:endParaRPr lang="fr-FR" sz="3600" b="1" dirty="0">
              <a:ln>
                <a:solidFill>
                  <a:srgbClr val="FF0000"/>
                </a:solidFill>
              </a:ln>
              <a:solidFill>
                <a:schemeClr val="bg1"/>
              </a:solidFill>
              <a:effectLst>
                <a:glow rad="228600">
                  <a:schemeClr val="accent6">
                    <a:satMod val="175000"/>
                    <a:alpha val="40000"/>
                  </a:schemeClr>
                </a:glow>
              </a:effectLst>
              <a:latin typeface="Wide Latin" panose="020A0A07050505020404" pitchFamily="18" charset="0"/>
            </a:endParaRPr>
          </a:p>
        </p:txBody>
      </p:sp>
    </p:spTree>
    <p:extLst>
      <p:ext uri="{BB962C8B-B14F-4D97-AF65-F5344CB8AC3E}">
        <p14:creationId xmlns:p14="http://schemas.microsoft.com/office/powerpoint/2010/main" val="138040577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7000">
        <p15:prstTrans prst="origami"/>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56" presetClass="entr" presetSubtype="0" fill="hold" nodeType="clickEffect">
                                  <p:stCondLst>
                                    <p:cond delay="0"/>
                                  </p:stCondLst>
                                  <p:iterate type="lt">
                                    <p:tmPct val="10000"/>
                                  </p:iterate>
                                  <p:childTnLst>
                                    <p:set>
                                      <p:cBhvr>
                                        <p:cTn id="19" dur="1" fill="hold">
                                          <p:stCondLst>
                                            <p:cond delay="0"/>
                                          </p:stCondLst>
                                        </p:cTn>
                                        <p:tgtEl>
                                          <p:spTgt spid="9">
                                            <p:txEl>
                                              <p:pRg st="0" end="0"/>
                                            </p:txEl>
                                          </p:spTgt>
                                        </p:tgtEl>
                                        <p:attrNameLst>
                                          <p:attrName>style.visibility</p:attrName>
                                        </p:attrNameLst>
                                      </p:cBhvr>
                                      <p:to>
                                        <p:strVal val="visible"/>
                                      </p:to>
                                    </p:set>
                                    <p:anim by="(-#ppt_w*2)" calcmode="lin" valueType="num">
                                      <p:cBhvr rctx="PPT">
                                        <p:cTn id="20" dur="500" autoRev="1" fill="hold">
                                          <p:stCondLst>
                                            <p:cond delay="0"/>
                                          </p:stCondLst>
                                        </p:cTn>
                                        <p:tgtEl>
                                          <p:spTgt spid="9">
                                            <p:txEl>
                                              <p:pRg st="0" end="0"/>
                                            </p:txEl>
                                          </p:spTgt>
                                        </p:tgtEl>
                                        <p:attrNameLst>
                                          <p:attrName>ppt_w</p:attrName>
                                        </p:attrNameLst>
                                      </p:cBhvr>
                                    </p:anim>
                                    <p:anim by="(#ppt_w*0.50)" calcmode="lin" valueType="num">
                                      <p:cBhvr>
                                        <p:cTn id="21" dur="500" decel="50000" autoRev="1" fill="hold">
                                          <p:stCondLst>
                                            <p:cond delay="0"/>
                                          </p:stCondLst>
                                        </p:cTn>
                                        <p:tgtEl>
                                          <p:spTgt spid="9">
                                            <p:txEl>
                                              <p:pRg st="0" end="0"/>
                                            </p:txEl>
                                          </p:spTgt>
                                        </p:tgtEl>
                                        <p:attrNameLst>
                                          <p:attrName>ppt_x</p:attrName>
                                        </p:attrNameLst>
                                      </p:cBhvr>
                                    </p:anim>
                                    <p:anim from="(-#ppt_h/2)" to="(#ppt_y)" calcmode="lin" valueType="num">
                                      <p:cBhvr>
                                        <p:cTn id="22" dur="1000" fill="hold">
                                          <p:stCondLst>
                                            <p:cond delay="0"/>
                                          </p:stCondLst>
                                        </p:cTn>
                                        <p:tgtEl>
                                          <p:spTgt spid="9">
                                            <p:txEl>
                                              <p:pRg st="0" end="0"/>
                                            </p:txEl>
                                          </p:spTgt>
                                        </p:tgtEl>
                                        <p:attrNameLst>
                                          <p:attrName>ppt_y</p:attrName>
                                        </p:attrNameLst>
                                      </p:cBhvr>
                                    </p:anim>
                                    <p:animRot by="21600000">
                                      <p:cBhvr>
                                        <p:cTn id="23" dur="1000" fill="hold">
                                          <p:stCondLst>
                                            <p:cond delay="0"/>
                                          </p:stCondLst>
                                        </p:cTn>
                                        <p:tgtEl>
                                          <p:spTgt spid="9">
                                            <p:txEl>
                                              <p:pRg st="0" end="0"/>
                                            </p:txEl>
                                          </p:spTgt>
                                        </p:tgtEl>
                                        <p:attrNameLst>
                                          <p:attrName>r</p:attrName>
                                        </p:attrNameLst>
                                      </p:cBhvr>
                                    </p:animRot>
                                  </p:childTnLst>
                                </p:cTn>
                              </p:par>
                            </p:childTnLst>
                          </p:cTn>
                        </p:par>
                      </p:childTnLst>
                    </p:cTn>
                  </p:par>
                  <p:par>
                    <p:cTn id="24" fill="hold">
                      <p:stCondLst>
                        <p:cond delay="indefinite"/>
                      </p:stCondLst>
                      <p:childTnLst>
                        <p:par>
                          <p:cTn id="25" fill="hold">
                            <p:stCondLst>
                              <p:cond delay="0"/>
                            </p:stCondLst>
                            <p:childTnLst>
                              <p:par>
                                <p:cTn id="26" presetID="56" presetClass="entr" presetSubtype="0" fill="hold" nodeType="clickEffect">
                                  <p:stCondLst>
                                    <p:cond delay="0"/>
                                  </p:stCondLst>
                                  <p:iterate type="lt">
                                    <p:tmPct val="10000"/>
                                  </p:iterate>
                                  <p:childTnLst>
                                    <p:set>
                                      <p:cBhvr>
                                        <p:cTn id="27" dur="1" fill="hold">
                                          <p:stCondLst>
                                            <p:cond delay="0"/>
                                          </p:stCondLst>
                                        </p:cTn>
                                        <p:tgtEl>
                                          <p:spTgt spid="9">
                                            <p:txEl>
                                              <p:pRg st="1" end="1"/>
                                            </p:txEl>
                                          </p:spTgt>
                                        </p:tgtEl>
                                        <p:attrNameLst>
                                          <p:attrName>style.visibility</p:attrName>
                                        </p:attrNameLst>
                                      </p:cBhvr>
                                      <p:to>
                                        <p:strVal val="visible"/>
                                      </p:to>
                                    </p:set>
                                    <p:anim by="(-#ppt_w*2)" calcmode="lin" valueType="num">
                                      <p:cBhvr rctx="PPT">
                                        <p:cTn id="28" dur="500" autoRev="1" fill="hold">
                                          <p:stCondLst>
                                            <p:cond delay="0"/>
                                          </p:stCondLst>
                                        </p:cTn>
                                        <p:tgtEl>
                                          <p:spTgt spid="9">
                                            <p:txEl>
                                              <p:pRg st="1" end="1"/>
                                            </p:txEl>
                                          </p:spTgt>
                                        </p:tgtEl>
                                        <p:attrNameLst>
                                          <p:attrName>ppt_w</p:attrName>
                                        </p:attrNameLst>
                                      </p:cBhvr>
                                    </p:anim>
                                    <p:anim by="(#ppt_w*0.50)" calcmode="lin" valueType="num">
                                      <p:cBhvr>
                                        <p:cTn id="29" dur="500" decel="50000" autoRev="1" fill="hold">
                                          <p:stCondLst>
                                            <p:cond delay="0"/>
                                          </p:stCondLst>
                                        </p:cTn>
                                        <p:tgtEl>
                                          <p:spTgt spid="9">
                                            <p:txEl>
                                              <p:pRg st="1" end="1"/>
                                            </p:txEl>
                                          </p:spTgt>
                                        </p:tgtEl>
                                        <p:attrNameLst>
                                          <p:attrName>ppt_x</p:attrName>
                                        </p:attrNameLst>
                                      </p:cBhvr>
                                    </p:anim>
                                    <p:anim from="(-#ppt_h/2)" to="(#ppt_y)" calcmode="lin" valueType="num">
                                      <p:cBhvr>
                                        <p:cTn id="30" dur="1000" fill="hold">
                                          <p:stCondLst>
                                            <p:cond delay="0"/>
                                          </p:stCondLst>
                                        </p:cTn>
                                        <p:tgtEl>
                                          <p:spTgt spid="9">
                                            <p:txEl>
                                              <p:pRg st="1" end="1"/>
                                            </p:txEl>
                                          </p:spTgt>
                                        </p:tgtEl>
                                        <p:attrNameLst>
                                          <p:attrName>ppt_y</p:attrName>
                                        </p:attrNameLst>
                                      </p:cBhvr>
                                    </p:anim>
                                    <p:animRot by="21600000">
                                      <p:cBhvr>
                                        <p:cTn id="31" dur="1000" fill="hold">
                                          <p:stCondLst>
                                            <p:cond delay="0"/>
                                          </p:stCondLst>
                                        </p:cTn>
                                        <p:tgtEl>
                                          <p:spTgt spid="9">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158</TotalTime>
  <Words>204</Words>
  <Application>Microsoft Office PowerPoint</Application>
  <PresentationFormat>Grand écran</PresentationFormat>
  <Paragraphs>66</Paragraphs>
  <Slides>15</Slides>
  <Notes>15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15</vt:i4>
      </vt:variant>
    </vt:vector>
  </HeadingPairs>
  <TitlesOfParts>
    <vt:vector size="20" baseType="lpstr">
      <vt:lpstr>Arial</vt:lpstr>
      <vt:lpstr>Calibri</vt:lpstr>
      <vt:lpstr>Calibri Light</vt:lpstr>
      <vt:lpstr>Wide Latin</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34</cp:revision>
  <dcterms:created xsi:type="dcterms:W3CDTF">2020-08-20T14:53:53Z</dcterms:created>
  <dcterms:modified xsi:type="dcterms:W3CDTF">2020-08-27T17:47:17Z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