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zQKlf1cui8INtqwIqEdLg==" hashData="3KOM/zw5bAD51yHT7cH/4RLK1zYem/VOoT50UuQfRpRf3e+62uU8XsTQ6hiBdwEnnzA+3nMlwOq+/D2Pr4S3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82" d="100"/>
          <a:sy n="82" d="100"/>
        </p:scale>
        <p:origin x="9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247771"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4</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1" b="11905"/>
          <a:stretch/>
        </p:blipFill>
        <p:spPr>
          <a:xfrm>
            <a:off x="995244" y="900101"/>
            <a:ext cx="10201511" cy="5057797"/>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808892"/>
            <a:ext cx="7740162" cy="5160108"/>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8" b="5587"/>
          <a:stretch/>
        </p:blipFill>
        <p:spPr>
          <a:xfrm>
            <a:off x="1294762" y="862013"/>
            <a:ext cx="9602476" cy="5096693"/>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1538" y="880611"/>
            <a:ext cx="8100647" cy="5089412"/>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124695" y="867508"/>
            <a:ext cx="7816954" cy="5041936"/>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898422" y="845979"/>
            <a:ext cx="10363199" cy="5169877"/>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2555" y="822966"/>
            <a:ext cx="7742712" cy="5168260"/>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56338" y="896814"/>
            <a:ext cx="7537939" cy="5025293"/>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08031" y="815655"/>
            <a:ext cx="6893169" cy="5139285"/>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43199" y="907851"/>
            <a:ext cx="6716981" cy="5050855"/>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652954" y="886711"/>
            <a:ext cx="8968154" cy="5038473"/>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2020-08-20T14:53:53Z</dcterms:created>
  <dcterms:modified xsi:type="dcterms:W3CDTF">2020-08-27T17:33:15Z</dcterms:modified>
</cp:coreProperties>
</file>