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a/nK0+lrL8bm6uv/ddISw==" hashData="AvG+kemswVUmEBDVfYMHkPcQwS/XxwrrqS3rjFdR+Xbn8KbgnsIHSC0uszRNc9Nylqj9ifX4CgwPaWfnAE8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194872"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3</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41"/>
          <a:stretch/>
        </p:blipFill>
        <p:spPr>
          <a:xfrm>
            <a:off x="1536933" y="835269"/>
            <a:ext cx="9118134" cy="5187461"/>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168769" y="895936"/>
            <a:ext cx="7849256" cy="5062770"/>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849922"/>
            <a:ext cx="7678615" cy="5119077"/>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9446" y="885825"/>
            <a:ext cx="7596554" cy="5070700"/>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63262" y="879231"/>
            <a:ext cx="8029110" cy="5122740"/>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6009" t="-227" b="-1"/>
          <a:stretch/>
        </p:blipFill>
        <p:spPr>
          <a:xfrm>
            <a:off x="878304" y="878305"/>
            <a:ext cx="10399295" cy="5055770"/>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5077" y="908538"/>
            <a:ext cx="10001812" cy="5000906"/>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0" y="914668"/>
            <a:ext cx="9050215" cy="5081319"/>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7723" y="852029"/>
            <a:ext cx="7690340" cy="5091846"/>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60475" y="855785"/>
            <a:ext cx="8161537" cy="5078290"/>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3275" y="894905"/>
            <a:ext cx="7669617" cy="5039170"/>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2020-08-20T14:53:53Z</dcterms:created>
  <dcterms:modified xsi:type="dcterms:W3CDTF">2020-08-27T17:16:53Z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