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54vGR7X++NKAK0azKkvmw==" hashData="frfg6q14nrOWl1VyNMWEFghwIvX6my77KfIiq1sDaWrd0ZK+THqQplG4o/JZGBM+oicrlx7oAW8TTxunFcRF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26/08/2020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26/08/2020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26/08/2020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26/08/2020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26/08/2020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26/08/2020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26/08/2020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26/08/2020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26/08/2020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210902"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2</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961" b="-7115"/>
          <a:stretch/>
        </p:blipFill>
        <p:spPr>
          <a:xfrm>
            <a:off x="1034930" y="867508"/>
            <a:ext cx="10090184" cy="5431691"/>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1450824" y="902677"/>
            <a:ext cx="9251281" cy="5031398"/>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2185" y="879985"/>
            <a:ext cx="7197969" cy="5048693"/>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46764" y="867508"/>
            <a:ext cx="7613693" cy="5066567"/>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31477" y="863586"/>
            <a:ext cx="6799385" cy="5078291"/>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41" b="7646"/>
          <a:stretch/>
        </p:blipFill>
        <p:spPr>
          <a:xfrm>
            <a:off x="1602188" y="890954"/>
            <a:ext cx="8987624" cy="5018490"/>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62554" y="866180"/>
            <a:ext cx="7678615" cy="5117827"/>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26/08/2020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32</cp:revision>
  <dcterms:created xsi:type="dcterms:W3CDTF">2020-08-20T14:53:53Z</dcterms:created>
  <dcterms:modified xsi:type="dcterms:W3CDTF">2020-08-26T18:55:25Z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