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61" r:id="rId4"/>
    <p:sldId id="262" r:id="rId5"/>
    <p:sldId id="258" r:id="rId6"/>
    <p:sldId id="259" r:id="rId7"/>
    <p:sldId id="260" r:id="rId8"/>
    <p:sldId id="263" r:id="rId9"/>
    <p:sldId id="264" r:id="rId10"/>
    <p:sldId id="265" r:id="rId11"/>
    <p:sldId id="266" r:id="rId12"/>
    <p:sldId id="267" r:id="rId13"/>
    <p:sldId id="268" r:id="rId14"/>
    <p:sldId id="271" r:id="rId15"/>
    <p:sldId id="269" r:id="rId16"/>
    <p:sldId id="270"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9srxbnEkYA1lycY5ApdmaA==" hashData="skyhDyO9vCz2KVMHsQijxpUiJ4/mwwvLn2yiSqfuo+GB/5N17UgSwF/Ju+MYtcWwGf/FUxcAscNbqb3lHGINV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5" autoAdjust="0"/>
    <p:restoredTop sz="94660"/>
  </p:normalViewPr>
  <p:slideViewPr>
    <p:cSldViewPr snapToGrid="0" showGuides="1">
      <p:cViewPr varScale="1">
        <p:scale>
          <a:sx n="78" d="100"/>
          <a:sy n="78" d="100"/>
        </p:scale>
        <p:origin x="29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DF89AF-2D51-4B9C-9D68-193951193D39}" type="datetimeFigureOut">
              <a:rPr lang="fr-FR" smtClean="0"/>
              <a:t>27/08/2020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3B2AAD-169C-4A35-8573-0D68D0E5B57C}" type="slidenum">
              <a:rPr lang="fr-FR" smtClean="0"/>
              <a:t>‹N°›</a:t>
            </a:fld>
            <a:endParaRPr lang="fr-FR"/>
          </a:p>
        </p:txBody>
      </p:sp>
    </p:spTree>
    <p:extLst>
      <p:ext uri="{BB962C8B-B14F-4D97-AF65-F5344CB8AC3E}">
        <p14:creationId xmlns:p14="http://schemas.microsoft.com/office/powerpoint/2010/main" val="3469228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a:t>
            </a:fld>
            <a:endParaRPr lang="fr-FR"/>
          </a:p>
        </p:txBody>
      </p:sp>
    </p:spTree>
    <p:extLst>
      <p:ext uri="{BB962C8B-B14F-4D97-AF65-F5344CB8AC3E}">
        <p14:creationId xmlns:p14="http://schemas.microsoft.com/office/powerpoint/2010/main" val="33353063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2</a:t>
            </a:fld>
            <a:endParaRPr lang="fr-FR"/>
          </a:p>
        </p:txBody>
      </p:sp>
    </p:spTree>
    <p:extLst>
      <p:ext uri="{BB962C8B-B14F-4D97-AF65-F5344CB8AC3E}">
        <p14:creationId xmlns:p14="http://schemas.microsoft.com/office/powerpoint/2010/main" val="19462024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3</a:t>
            </a:fld>
            <a:endParaRPr lang="fr-FR"/>
          </a:p>
        </p:txBody>
      </p:sp>
    </p:spTree>
    <p:extLst>
      <p:ext uri="{BB962C8B-B14F-4D97-AF65-F5344CB8AC3E}">
        <p14:creationId xmlns:p14="http://schemas.microsoft.com/office/powerpoint/2010/main" val="39488143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4</a:t>
            </a:fld>
            <a:endParaRPr lang="fr-FR"/>
          </a:p>
        </p:txBody>
      </p:sp>
    </p:spTree>
    <p:extLst>
      <p:ext uri="{BB962C8B-B14F-4D97-AF65-F5344CB8AC3E}">
        <p14:creationId xmlns:p14="http://schemas.microsoft.com/office/powerpoint/2010/main" val="15739579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5</a:t>
            </a:fld>
            <a:endParaRPr lang="fr-FR"/>
          </a:p>
        </p:txBody>
      </p:sp>
    </p:spTree>
    <p:extLst>
      <p:ext uri="{BB962C8B-B14F-4D97-AF65-F5344CB8AC3E}">
        <p14:creationId xmlns:p14="http://schemas.microsoft.com/office/powerpoint/2010/main" val="42403707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6</a:t>
            </a:fld>
            <a:endParaRPr lang="fr-FR"/>
          </a:p>
        </p:txBody>
      </p:sp>
    </p:spTree>
    <p:extLst>
      <p:ext uri="{BB962C8B-B14F-4D97-AF65-F5344CB8AC3E}">
        <p14:creationId xmlns:p14="http://schemas.microsoft.com/office/powerpoint/2010/main" val="37635014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7</a:t>
            </a:fld>
            <a:endParaRPr lang="fr-FR"/>
          </a:p>
        </p:txBody>
      </p:sp>
    </p:spTree>
    <p:extLst>
      <p:ext uri="{BB962C8B-B14F-4D97-AF65-F5344CB8AC3E}">
        <p14:creationId xmlns:p14="http://schemas.microsoft.com/office/powerpoint/2010/main" val="37009505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8</a:t>
            </a:fld>
            <a:endParaRPr lang="fr-FR"/>
          </a:p>
        </p:txBody>
      </p:sp>
    </p:spTree>
    <p:extLst>
      <p:ext uri="{BB962C8B-B14F-4D97-AF65-F5344CB8AC3E}">
        <p14:creationId xmlns:p14="http://schemas.microsoft.com/office/powerpoint/2010/main" val="15893412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9</a:t>
            </a:fld>
            <a:endParaRPr lang="fr-FR"/>
          </a:p>
        </p:txBody>
      </p:sp>
    </p:spTree>
    <p:extLst>
      <p:ext uri="{BB962C8B-B14F-4D97-AF65-F5344CB8AC3E}">
        <p14:creationId xmlns:p14="http://schemas.microsoft.com/office/powerpoint/2010/main" val="8416214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10</a:t>
            </a:fld>
            <a:endParaRPr lang="fr-FR"/>
          </a:p>
        </p:txBody>
      </p:sp>
    </p:spTree>
    <p:extLst>
      <p:ext uri="{BB962C8B-B14F-4D97-AF65-F5344CB8AC3E}">
        <p14:creationId xmlns:p14="http://schemas.microsoft.com/office/powerpoint/2010/main" val="22355599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11</a:t>
            </a:fld>
            <a:endParaRPr lang="fr-FR"/>
          </a:p>
        </p:txBody>
      </p:sp>
    </p:spTree>
    <p:extLst>
      <p:ext uri="{BB962C8B-B14F-4D97-AF65-F5344CB8AC3E}">
        <p14:creationId xmlns:p14="http://schemas.microsoft.com/office/powerpoint/2010/main" val="30368962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12</a:t>
            </a:fld>
            <a:endParaRPr lang="fr-FR"/>
          </a:p>
        </p:txBody>
      </p:sp>
    </p:spTree>
    <p:extLst>
      <p:ext uri="{BB962C8B-B14F-4D97-AF65-F5344CB8AC3E}">
        <p14:creationId xmlns:p14="http://schemas.microsoft.com/office/powerpoint/2010/main" val="17080606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13</a:t>
            </a:fld>
            <a:endParaRPr lang="fr-FR"/>
          </a:p>
        </p:txBody>
      </p:sp>
    </p:spTree>
    <p:extLst>
      <p:ext uri="{BB962C8B-B14F-4D97-AF65-F5344CB8AC3E}">
        <p14:creationId xmlns:p14="http://schemas.microsoft.com/office/powerpoint/2010/main" val="12933831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14</a:t>
            </a:fld>
            <a:endParaRPr lang="fr-FR"/>
          </a:p>
        </p:txBody>
      </p:sp>
    </p:spTree>
    <p:extLst>
      <p:ext uri="{BB962C8B-B14F-4D97-AF65-F5344CB8AC3E}">
        <p14:creationId xmlns:p14="http://schemas.microsoft.com/office/powerpoint/2010/main" val="9802663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15</a:t>
            </a:fld>
            <a:endParaRPr lang="fr-FR"/>
          </a:p>
        </p:txBody>
      </p:sp>
    </p:spTree>
    <p:extLst>
      <p:ext uri="{BB962C8B-B14F-4D97-AF65-F5344CB8AC3E}">
        <p14:creationId xmlns:p14="http://schemas.microsoft.com/office/powerpoint/2010/main" val="39495013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16</a:t>
            </a:fld>
            <a:endParaRPr lang="fr-FR"/>
          </a:p>
        </p:txBody>
      </p:sp>
    </p:spTree>
    <p:extLst>
      <p:ext uri="{BB962C8B-B14F-4D97-AF65-F5344CB8AC3E}">
        <p14:creationId xmlns:p14="http://schemas.microsoft.com/office/powerpoint/2010/main" val="46590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646CCE52-B5A8-44CA-9764-87F95A0D2C88}"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8489853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F17A139-D445-492D-86B8-E817DEA5C5EA}"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7642731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8CF98B4B-1F20-441C-B1D6-711BC023685A}"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5811162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48AEB153-7DD2-4DD8-913F-209E4586B3F3}" type="datetime1">
              <a:rPr lang="fr-FR" smtClean="0"/>
              <a:t>27/08/2020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4603362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3971D44-2170-4864-9B51-300ABA337643}" type="datetime1">
              <a:rPr lang="fr-FR" smtClean="0"/>
              <a:t>27/08/2020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694112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134C6E3-69C8-4D30-8AB4-A91C7006CE74}" type="datetime1">
              <a:rPr lang="fr-FR" smtClean="0"/>
              <a:t>27/08/2020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40773100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44B514A-D6CD-4E5A-8BBD-2A13B671153C}" type="datetime1">
              <a:rPr lang="fr-FR" smtClean="0"/>
              <a:t>27/08/2020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2025787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73FF9D7-3FC4-4AD0-86B7-418C0F53EB78}" type="datetime1">
              <a:rPr lang="fr-FR" smtClean="0"/>
              <a:t>27/08/2020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1486383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429A214-6CB0-4BAA-8F11-86FC2272F989}" type="datetime1">
              <a:rPr lang="fr-FR" smtClean="0"/>
              <a:t>27/08/2020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839734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3B90AA9-F986-4EA3-BD50-7547EBC98383}"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8524406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F057BF4-231B-4953-9171-5216F3862698}"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1193727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4">
                <a:lumMod val="75000"/>
              </a:schemeClr>
            </a:gs>
            <a:gs pos="83000">
              <a:schemeClr val="bg1"/>
            </a:gs>
            <a:gs pos="28000">
              <a:schemeClr val="accent2">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AE7AEC-62EE-4858-82E0-94738601436D}" type="datetime1">
              <a:rPr lang="fr-FR" smtClean="0"/>
              <a:t>27/08/2020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9882DA-2337-4579-AFA4-DA8C4A7DF8C0}" type="slidenum">
              <a:rPr lang="fr-FR" smtClean="0"/>
              <a:t>‹N°›</a:t>
            </a:fld>
            <a:endParaRPr lang="fr-FR"/>
          </a:p>
        </p:txBody>
      </p:sp>
    </p:spTree>
    <p:extLst>
      <p:ext uri="{BB962C8B-B14F-4D97-AF65-F5344CB8AC3E}">
        <p14:creationId xmlns:p14="http://schemas.microsoft.com/office/powerpoint/2010/main" val="3791941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t="7203" r="44" b="7591"/>
          <a:stretch/>
        </p:blipFill>
        <p:spPr>
          <a:xfrm>
            <a:off x="860161" y="941100"/>
            <a:ext cx="10413150" cy="4992975"/>
          </a:xfrm>
          <a:prstGeom prst="rect">
            <a:avLst/>
          </a:prstGeom>
          <a:effectLst>
            <a:softEdge rad="127000"/>
          </a:effectLst>
        </p:spPr>
      </p:pic>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a:t>
            </a:fld>
            <a:endParaRPr lang="fr-FR" sz="1800" b="1" dirty="0">
              <a:ln>
                <a:solidFill>
                  <a:schemeClr val="bg1"/>
                </a:solidFill>
              </a:ln>
              <a:solidFill>
                <a:srgbClr val="FF0000"/>
              </a:solidFill>
              <a:latin typeface="Wide Latin" panose="020A0A07050505020404" pitchFamily="18" charset="0"/>
            </a:endParaRPr>
          </a:p>
        </p:txBody>
      </p:sp>
      <p:sp>
        <p:nvSpPr>
          <p:cNvPr id="9" name="Rectangle 8"/>
          <p:cNvSpPr/>
          <p:nvPr/>
        </p:nvSpPr>
        <p:spPr>
          <a:xfrm>
            <a:off x="2019795" y="926896"/>
            <a:ext cx="8664551" cy="1200329"/>
          </a:xfrm>
          <a:prstGeom prst="rect">
            <a:avLst/>
          </a:prstGeom>
        </p:spPr>
        <p:txBody>
          <a:bodyPr wrap="none">
            <a:spAutoFit/>
          </a:bodyPr>
          <a:lstStyle/>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Le </a:t>
            </a:r>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Cap Fréhel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et </a:t>
            </a:r>
          </a:p>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Le </a:t>
            </a:r>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Fort La L</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atte N°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10</a:t>
            </a:r>
            <a:endPar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endParaRPr>
          </a:p>
        </p:txBody>
      </p:sp>
      <p:pic>
        <p:nvPicPr>
          <p:cNvPr id="8" name="Image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277305" y="3157628"/>
            <a:ext cx="4102964" cy="2694666"/>
          </a:xfrm>
          <a:prstGeom prst="rect">
            <a:avLst/>
          </a:prstGeom>
        </p:spPr>
      </p:pic>
    </p:spTree>
    <p:extLst>
      <p:ext uri="{BB962C8B-B14F-4D97-AF65-F5344CB8AC3E}">
        <p14:creationId xmlns:p14="http://schemas.microsoft.com/office/powerpoint/2010/main" val="40574012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sndAc>
          <p:stSnd loop="1">
            <p:snd r:embed="rId3" name="371 France Bretagne Morbihan.wav"/>
          </p:stSnd>
        </p:sndAc>
      </p:transition>
    </mc:Choice>
    <mc:Fallback>
      <p:transition spd="slow" advTm="17000">
        <p:fade/>
        <p:sndAc>
          <p:stSnd loop="1">
            <p:snd r:embed="rId3" name="371 France Bretagne Morbiha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heel(8)">
                                      <p:cBhvr>
                                        <p:cTn id="20" dur="20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21" presetClass="entr" presetSubtype="8" fill="hold"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heel(8)">
                                      <p:cBhvr>
                                        <p:cTn id="4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2</a:t>
            </a:fld>
            <a:endParaRPr lang="fr-FR" sz="1800" b="1" dirty="0">
              <a:ln>
                <a:solidFill>
                  <a:schemeClr val="bg1"/>
                </a:solidFill>
              </a:ln>
              <a:solidFill>
                <a:srgbClr val="FF0000"/>
              </a:solidFill>
              <a:latin typeface="Wide Latin" panose="020A0A07050505020404" pitchFamily="18" charset="0"/>
            </a:endParaRPr>
          </a:p>
        </p:txBody>
      </p:sp>
      <p:sp>
        <p:nvSpPr>
          <p:cNvPr id="2" name="Rectangle 1"/>
          <p:cNvSpPr/>
          <p:nvPr/>
        </p:nvSpPr>
        <p:spPr>
          <a:xfrm>
            <a:off x="1078523" y="958647"/>
            <a:ext cx="10199077" cy="4893647"/>
          </a:xfrm>
          <a:prstGeom prst="rect">
            <a:avLst/>
          </a:prstGeom>
        </p:spPr>
        <p:txBody>
          <a:bodyPr wrap="square">
            <a:spAutoFit/>
          </a:bodyPr>
          <a:lstStyle/>
          <a:p>
            <a:r>
              <a:rPr lang="fr-FR" sz="24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En Bretagne</a:t>
            </a:r>
          </a:p>
          <a:p>
            <a:r>
              <a:rPr lang="fr-FR" sz="24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Le </a:t>
            </a:r>
            <a:r>
              <a:rPr lang="fr-FR" sz="2400" b="1" dirty="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cap Fréhel est une pointe de grès rose au relief tourmenté qui sépare à l'est la baie de Saint-Brieuc de la Baie de Saint-Malo, sur la côte de la Manche Dominant la mer de plus de 70 mètres, les falaises de schiste et de grès rose du cap Fréhel offrent l'une des plus belles vues de Bretagne  </a:t>
            </a:r>
            <a:r>
              <a:rPr lang="fr-FR" sz="24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Le </a:t>
            </a:r>
            <a:r>
              <a:rPr lang="fr-FR" sz="2400" b="1" dirty="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Cap Fréhel, la beauté sauvage de la Bretagne à l'état pur ! Si vous êtes le genre de personnes qui comme nous adore les paysages côtiers ...</a:t>
            </a:r>
          </a:p>
        </p:txBody>
      </p:sp>
    </p:spTree>
    <p:extLst>
      <p:ext uri="{BB962C8B-B14F-4D97-AF65-F5344CB8AC3E}">
        <p14:creationId xmlns:p14="http://schemas.microsoft.com/office/powerpoint/2010/main" val="17678844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2">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2">
                                            <p:txEl>
                                              <p:pRg st="1" end="1"/>
                                            </p:txEl>
                                          </p:spTgt>
                                        </p:tgtEl>
                                        <p:attrNameLst>
                                          <p:attrName>ppt_w</p:attrName>
                                        </p:attrNameLst>
                                      </p:cBhvr>
                                    </p:anim>
                                    <p:anim by="(#ppt_w*0.50)" calcmode="lin" valueType="num">
                                      <p:cBhvr>
                                        <p:cTn id="29" dur="500" decel="50000" autoRev="1" fill="hold">
                                          <p:stCondLst>
                                            <p:cond delay="0"/>
                                          </p:stCondLst>
                                        </p:cTn>
                                        <p:tgtEl>
                                          <p:spTgt spid="2">
                                            <p:txEl>
                                              <p:pRg st="1" end="1"/>
                                            </p:txEl>
                                          </p:spTgt>
                                        </p:tgtEl>
                                        <p:attrNameLst>
                                          <p:attrName>ppt_x</p:attrName>
                                        </p:attrNameLst>
                                      </p:cBhvr>
                                    </p:anim>
                                    <p:anim from="(-#ppt_h/2)" to="(#ppt_y)" calcmode="lin" valueType="num">
                                      <p:cBhvr>
                                        <p:cTn id="30" dur="1000" fill="hold">
                                          <p:stCondLst>
                                            <p:cond delay="0"/>
                                          </p:stCondLst>
                                        </p:cTn>
                                        <p:tgtEl>
                                          <p:spTgt spid="2">
                                            <p:txEl>
                                              <p:pRg st="1" end="1"/>
                                            </p:txEl>
                                          </p:spTgt>
                                        </p:tgtEl>
                                        <p:attrNameLst>
                                          <p:attrName>ppt_y</p:attrName>
                                        </p:attrNameLst>
                                      </p:cBhvr>
                                    </p:anim>
                                    <p:animRot by="21600000">
                                      <p:cBhvr>
                                        <p:cTn id="31"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3</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880248" y="902677"/>
            <a:ext cx="8424337" cy="5048351"/>
          </a:xfrm>
          <a:prstGeom prst="rect">
            <a:avLst/>
          </a:prstGeom>
          <a:effectLst>
            <a:softEdge rad="127000"/>
          </a:effectLst>
        </p:spPr>
      </p:pic>
    </p:spTree>
    <p:extLst>
      <p:ext uri="{BB962C8B-B14F-4D97-AF65-F5344CB8AC3E}">
        <p14:creationId xmlns:p14="http://schemas.microsoft.com/office/powerpoint/2010/main" val="12266628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4</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095849" y="926123"/>
            <a:ext cx="9995912" cy="5007952"/>
          </a:xfrm>
          <a:prstGeom prst="rect">
            <a:avLst/>
          </a:prstGeom>
          <a:effectLst>
            <a:softEdge rad="127000"/>
          </a:effectLst>
        </p:spPr>
      </p:pic>
    </p:spTree>
    <p:extLst>
      <p:ext uri="{BB962C8B-B14F-4D97-AF65-F5344CB8AC3E}">
        <p14:creationId xmlns:p14="http://schemas.microsoft.com/office/powerpoint/2010/main" val="31018701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5</a:t>
            </a:fld>
            <a:endParaRPr lang="fr-FR" sz="1800" b="1" dirty="0">
              <a:ln>
                <a:solidFill>
                  <a:schemeClr val="bg1"/>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1559536" y="879231"/>
            <a:ext cx="8949588" cy="5030213"/>
          </a:xfrm>
          <a:prstGeom prst="rect">
            <a:avLst/>
          </a:prstGeom>
          <a:effectLst>
            <a:softEdge rad="127000"/>
          </a:effectLst>
        </p:spPr>
      </p:pic>
    </p:spTree>
    <p:extLst>
      <p:ext uri="{BB962C8B-B14F-4D97-AF65-F5344CB8AC3E}">
        <p14:creationId xmlns:p14="http://schemas.microsoft.com/office/powerpoint/2010/main" val="24178359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6</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180492" y="816288"/>
            <a:ext cx="7706621" cy="5142418"/>
          </a:xfrm>
          <a:prstGeom prst="rect">
            <a:avLst/>
          </a:prstGeom>
          <a:effectLst>
            <a:softEdge rad="127000"/>
          </a:effectLst>
        </p:spPr>
      </p:pic>
    </p:spTree>
    <p:extLst>
      <p:ext uri="{BB962C8B-B14F-4D97-AF65-F5344CB8AC3E}">
        <p14:creationId xmlns:p14="http://schemas.microsoft.com/office/powerpoint/2010/main" val="10589745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7</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696308" y="876024"/>
            <a:ext cx="6811701" cy="5115201"/>
          </a:xfrm>
          <a:prstGeom prst="rect">
            <a:avLst/>
          </a:prstGeom>
          <a:effectLst>
            <a:softEdge rad="127000"/>
          </a:effectLst>
        </p:spPr>
      </p:pic>
    </p:spTree>
    <p:extLst>
      <p:ext uri="{BB962C8B-B14F-4D97-AF65-F5344CB8AC3E}">
        <p14:creationId xmlns:p14="http://schemas.microsoft.com/office/powerpoint/2010/main" val="9227623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8</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97723" y="862552"/>
            <a:ext cx="7643446" cy="5101598"/>
          </a:xfrm>
          <a:prstGeom prst="rect">
            <a:avLst/>
          </a:prstGeom>
          <a:effectLst>
            <a:softEdge rad="127000"/>
          </a:effectLst>
        </p:spPr>
      </p:pic>
    </p:spTree>
    <p:extLst>
      <p:ext uri="{BB962C8B-B14F-4D97-AF65-F5344CB8AC3E}">
        <p14:creationId xmlns:p14="http://schemas.microsoft.com/office/powerpoint/2010/main" val="39028855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9</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99544" y="878584"/>
            <a:ext cx="6192911" cy="5080122"/>
          </a:xfrm>
          <a:prstGeom prst="rect">
            <a:avLst/>
          </a:prstGeom>
          <a:effectLst>
            <a:softEdge rad="127000"/>
          </a:effectLst>
        </p:spPr>
      </p:pic>
    </p:spTree>
    <p:extLst>
      <p:ext uri="{BB962C8B-B14F-4D97-AF65-F5344CB8AC3E}">
        <p14:creationId xmlns:p14="http://schemas.microsoft.com/office/powerpoint/2010/main" val="2771770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10</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39108" y="889000"/>
            <a:ext cx="7666892" cy="5111261"/>
          </a:xfrm>
          <a:prstGeom prst="rect">
            <a:avLst/>
          </a:prstGeom>
          <a:effectLst>
            <a:softEdge rad="127000"/>
          </a:effectLst>
        </p:spPr>
      </p:pic>
    </p:spTree>
    <p:extLst>
      <p:ext uri="{BB962C8B-B14F-4D97-AF65-F5344CB8AC3E}">
        <p14:creationId xmlns:p14="http://schemas.microsoft.com/office/powerpoint/2010/main" val="35085793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11</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41231" y="923192"/>
            <a:ext cx="8921262" cy="5018210"/>
          </a:xfrm>
          <a:prstGeom prst="rect">
            <a:avLst/>
          </a:prstGeom>
          <a:effectLst>
            <a:softEdge rad="127000"/>
          </a:effectLst>
        </p:spPr>
      </p:pic>
    </p:spTree>
    <p:extLst>
      <p:ext uri="{BB962C8B-B14F-4D97-AF65-F5344CB8AC3E}">
        <p14:creationId xmlns:p14="http://schemas.microsoft.com/office/powerpoint/2010/main" val="28544905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12</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583917" y="890953"/>
            <a:ext cx="8965549" cy="5043121"/>
          </a:xfrm>
          <a:prstGeom prst="rect">
            <a:avLst/>
          </a:prstGeom>
          <a:effectLst>
            <a:softEdge rad="127000"/>
          </a:effectLst>
        </p:spPr>
      </p:pic>
    </p:spTree>
    <p:extLst>
      <p:ext uri="{BB962C8B-B14F-4D97-AF65-F5344CB8AC3E}">
        <p14:creationId xmlns:p14="http://schemas.microsoft.com/office/powerpoint/2010/main" val="26488038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13</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17784" y="910004"/>
            <a:ext cx="8956431" cy="5037992"/>
          </a:xfrm>
          <a:prstGeom prst="rect">
            <a:avLst/>
          </a:prstGeom>
          <a:effectLst>
            <a:softEdge rad="127000"/>
          </a:effectLst>
        </p:spPr>
      </p:pic>
    </p:spTree>
    <p:extLst>
      <p:ext uri="{BB962C8B-B14F-4D97-AF65-F5344CB8AC3E}">
        <p14:creationId xmlns:p14="http://schemas.microsoft.com/office/powerpoint/2010/main" val="8230606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14</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71345" y="879231"/>
            <a:ext cx="7582267" cy="5054844"/>
          </a:xfrm>
          <a:prstGeom prst="rect">
            <a:avLst/>
          </a:prstGeom>
          <a:effectLst>
            <a:softEdge rad="127000"/>
          </a:effectLst>
        </p:spPr>
      </p:pic>
    </p:spTree>
    <p:extLst>
      <p:ext uri="{BB962C8B-B14F-4D97-AF65-F5344CB8AC3E}">
        <p14:creationId xmlns:p14="http://schemas.microsoft.com/office/powerpoint/2010/main" val="21117781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15</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74277" y="885166"/>
            <a:ext cx="7585216" cy="5048909"/>
          </a:xfrm>
          <a:prstGeom prst="rect">
            <a:avLst/>
          </a:prstGeom>
          <a:effectLst>
            <a:softEdge rad="127000"/>
          </a:effectLst>
        </p:spPr>
      </p:pic>
    </p:spTree>
    <p:extLst>
      <p:ext uri="{BB962C8B-B14F-4D97-AF65-F5344CB8AC3E}">
        <p14:creationId xmlns:p14="http://schemas.microsoft.com/office/powerpoint/2010/main" val="37583042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89565" y="932471"/>
            <a:ext cx="10412870" cy="4993057"/>
          </a:xfrm>
          <a:prstGeom prst="rect">
            <a:avLst/>
          </a:prstGeom>
        </p:spPr>
      </p:pic>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16</a:t>
            </a:fld>
            <a:endParaRPr lang="fr-FR" sz="1800" b="1" dirty="0">
              <a:ln>
                <a:solidFill>
                  <a:schemeClr val="bg1"/>
                </a:solidFill>
              </a:ln>
              <a:solidFill>
                <a:srgbClr val="FF0000"/>
              </a:solidFill>
              <a:latin typeface="Wide Latin" panose="020A0A07050505020404" pitchFamily="18" charset="0"/>
            </a:endParaRPr>
          </a:p>
        </p:txBody>
      </p:sp>
      <p:sp>
        <p:nvSpPr>
          <p:cNvPr id="9" name="Rectangle 8"/>
          <p:cNvSpPr/>
          <p:nvPr/>
        </p:nvSpPr>
        <p:spPr>
          <a:xfrm>
            <a:off x="1661184" y="927747"/>
            <a:ext cx="8837676" cy="1200329"/>
          </a:xfrm>
          <a:prstGeom prst="rect">
            <a:avLst/>
          </a:prstGeom>
        </p:spPr>
        <p:txBody>
          <a:bodyPr wrap="none">
            <a:spAutoFit/>
          </a:bodyPr>
          <a:lstStyle/>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C’était Le </a:t>
            </a:r>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Cap Fréhel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a:t>
            </a:r>
          </a:p>
          <a:p>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et le Fort La Latte</a:t>
            </a:r>
            <a:endPar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13804057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9">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9">
                                            <p:txEl>
                                              <p:pRg st="0" end="0"/>
                                            </p:txEl>
                                          </p:spTgt>
                                        </p:tgtEl>
                                        <p:attrNameLst>
                                          <p:attrName>ppt_w</p:attrName>
                                        </p:attrNameLst>
                                      </p:cBhvr>
                                    </p:anim>
                                    <p:anim by="(#ppt_w*0.50)" calcmode="lin" valueType="num">
                                      <p:cBhvr>
                                        <p:cTn id="21" dur="500" decel="50000" autoRev="1" fill="hold">
                                          <p:stCondLst>
                                            <p:cond delay="0"/>
                                          </p:stCondLst>
                                        </p:cTn>
                                        <p:tgtEl>
                                          <p:spTgt spid="9">
                                            <p:txEl>
                                              <p:pRg st="0" end="0"/>
                                            </p:txEl>
                                          </p:spTgt>
                                        </p:tgtEl>
                                        <p:attrNameLst>
                                          <p:attrName>ppt_x</p:attrName>
                                        </p:attrNameLst>
                                      </p:cBhvr>
                                    </p:anim>
                                    <p:anim from="(-#ppt_h/2)" to="(#ppt_y)" calcmode="lin" valueType="num">
                                      <p:cBhvr>
                                        <p:cTn id="22" dur="1000" fill="hold">
                                          <p:stCondLst>
                                            <p:cond delay="0"/>
                                          </p:stCondLst>
                                        </p:cTn>
                                        <p:tgtEl>
                                          <p:spTgt spid="9">
                                            <p:txEl>
                                              <p:pRg st="0" end="0"/>
                                            </p:txEl>
                                          </p:spTgt>
                                        </p:tgtEl>
                                        <p:attrNameLst>
                                          <p:attrName>ppt_y</p:attrName>
                                        </p:attrNameLst>
                                      </p:cBhvr>
                                    </p:anim>
                                    <p:animRot by="21600000">
                                      <p:cBhvr>
                                        <p:cTn id="23" dur="1000" fill="hold">
                                          <p:stCondLst>
                                            <p:cond delay="0"/>
                                          </p:stCondLst>
                                        </p:cTn>
                                        <p:tgtEl>
                                          <p:spTgt spid="9">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9">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9">
                                            <p:txEl>
                                              <p:pRg st="1" end="1"/>
                                            </p:txEl>
                                          </p:spTgt>
                                        </p:tgtEl>
                                        <p:attrNameLst>
                                          <p:attrName>ppt_w</p:attrName>
                                        </p:attrNameLst>
                                      </p:cBhvr>
                                    </p:anim>
                                    <p:anim by="(#ppt_w*0.50)" calcmode="lin" valueType="num">
                                      <p:cBhvr>
                                        <p:cTn id="29" dur="500" decel="50000" autoRev="1" fill="hold">
                                          <p:stCondLst>
                                            <p:cond delay="0"/>
                                          </p:stCondLst>
                                        </p:cTn>
                                        <p:tgtEl>
                                          <p:spTgt spid="9">
                                            <p:txEl>
                                              <p:pRg st="1" end="1"/>
                                            </p:txEl>
                                          </p:spTgt>
                                        </p:tgtEl>
                                        <p:attrNameLst>
                                          <p:attrName>ppt_x</p:attrName>
                                        </p:attrNameLst>
                                      </p:cBhvr>
                                    </p:anim>
                                    <p:anim from="(-#ppt_h/2)" to="(#ppt_y)" calcmode="lin" valueType="num">
                                      <p:cBhvr>
                                        <p:cTn id="30" dur="1000" fill="hold">
                                          <p:stCondLst>
                                            <p:cond delay="0"/>
                                          </p:stCondLst>
                                        </p:cTn>
                                        <p:tgtEl>
                                          <p:spTgt spid="9">
                                            <p:txEl>
                                              <p:pRg st="1" end="1"/>
                                            </p:txEl>
                                          </p:spTgt>
                                        </p:tgtEl>
                                        <p:attrNameLst>
                                          <p:attrName>ppt_y</p:attrName>
                                        </p:attrNameLst>
                                      </p:cBhvr>
                                    </p:anim>
                                    <p:animRot by="21600000">
                                      <p:cBhvr>
                                        <p:cTn id="31"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160</TotalTime>
  <Words>210</Words>
  <Application>Microsoft Office PowerPoint</Application>
  <PresentationFormat>Grand écran</PresentationFormat>
  <Paragraphs>70</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Wide Latin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34</cp:revision>
  <dcterms:created xsi:type="dcterms:W3CDTF">2020-08-20T14:53:53Z</dcterms:created>
  <dcterms:modified xsi:type="dcterms:W3CDTF">2020-08-27T18:57:18Z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