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9" r:id="rId2"/>
    <p:sldId id="256" r:id="rId3"/>
    <p:sldId id="271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9zT84oOupWE0NkFyVc6sw==" hashData="Lnf5hL8nkXFDN/RrfM4JD/rbR8lC7qXRd3ER6t/8WpN3VrX6Ny05VltVygGyR6aDy5tcITmg4k1Lxww8xt2k3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209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01/08/2020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01/08/2020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rgbClr val="7030A0"/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89" t="233" r="2938" b="-416"/>
          <a:stretch/>
        </p:blipFill>
        <p:spPr>
          <a:xfrm>
            <a:off x="1120877" y="1165123"/>
            <a:ext cx="9979754" cy="45572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81542" y="1268457"/>
            <a:ext cx="100190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Téléphérique À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Roosevelt Island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,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New York - 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Elvis Preslye - are yoiu lone some tonight.wav"/>
          </p:stSnd>
        </p:sndAc>
      </p:transition>
    </mc:Choice>
    <mc:Fallback>
      <p:transition spd="slow" advTm="16000">
        <p:fade/>
        <p:sndAc>
          <p:stSnd loop="1">
            <p:snd r:embed="rId3" name="Elvis Preslye - are yoiu lone some ton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506" y="1162330"/>
            <a:ext cx="8095129" cy="455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3121"/>
            <a:ext cx="6804211" cy="4573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9132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3917" y="1201232"/>
            <a:ext cx="7436223" cy="4523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642" y="1142942"/>
            <a:ext cx="6086716" cy="4572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5" y="1170237"/>
            <a:ext cx="6790765" cy="4538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2109"/>
            <a:ext cx="6844553" cy="4568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1" y="1170814"/>
            <a:ext cx="7113494" cy="4547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50777" y="1156822"/>
            <a:ext cx="6602506" cy="4585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5929" y="1149663"/>
            <a:ext cx="6051177" cy="4551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400" y="1168400"/>
            <a:ext cx="8027894" cy="4549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9" y="1164077"/>
            <a:ext cx="6817862" cy="45509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812" y="1151572"/>
            <a:ext cx="7207623" cy="45948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1169" y="1169894"/>
            <a:ext cx="6789663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1086"/>
            <a:ext cx="6871448" cy="4586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91" y="1148898"/>
            <a:ext cx="9980017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7443" y="3749958"/>
            <a:ext cx="981711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Téléphérique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À Roosevelt Island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,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New York -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116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2020-07-31T16:09:56Z</dcterms:created>
  <dcterms:modified xsi:type="dcterms:W3CDTF">2020-08-01T17:14:00Z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