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68" r:id="rId3"/>
    <p:sldId id="263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Yq2T/mxNrt9JhpwZzzqQ==" hashData="FW4yTqTbeE40uWGoY87eeUG8Q8OtNJo/Zu/gMGsT45SHE+QionDk8HcVFJorZAsIh4lC18yLUDucm0HVOv1K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21/10/2021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21/10/2021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21/10/2021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21/10/2021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21/10/2021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21/10/2021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21/10/2021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7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21/10/2021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590" y="1169894"/>
            <a:ext cx="9906112" cy="45871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62685" y="1268457"/>
            <a:ext cx="965681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balader en bateau sur les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canaux à Bruges N° 2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561 ACCORDEON INSTR.  WOELIGE BAREN.wav"/>
          </p:stSnd>
        </p:sndAc>
      </p:transition>
    </mc:Choice>
    <mc:Fallback xmlns="">
      <p:transition spd="slow" advTm="16000">
        <p:fade/>
        <p:sndAc>
          <p:stSnd loop="1">
            <p:snd r:embed="rId6" name="561 ACCORDEON INSTR.  WOELIGE BAR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5"/>
          <a:stretch/>
        </p:blipFill>
        <p:spPr>
          <a:xfrm>
            <a:off x="2026708" y="1111035"/>
            <a:ext cx="8128747" cy="4650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868728" cy="4570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2999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0" y="1155051"/>
            <a:ext cx="7167282" cy="4589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1"/>
          <a:stretch/>
        </p:blipFill>
        <p:spPr>
          <a:xfrm>
            <a:off x="2563761" y="1167450"/>
            <a:ext cx="6957172" cy="45378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5988"/>
            <a:ext cx="6898342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57287"/>
            <a:ext cx="8174317" cy="45980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6744" y="1121210"/>
            <a:ext cx="6918512" cy="4615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7" y="1169894"/>
            <a:ext cx="6122894" cy="4592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2" y="1175078"/>
            <a:ext cx="6804213" cy="4555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1152551"/>
            <a:ext cx="7631461" cy="4575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4100" y="1116106"/>
            <a:ext cx="7543800" cy="4625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2671" r="-219" b="6513"/>
          <a:stretch/>
        </p:blipFill>
        <p:spPr>
          <a:xfrm>
            <a:off x="2050521" y="1142097"/>
            <a:ext cx="8090958" cy="4573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570" y="1136705"/>
            <a:ext cx="9906859" cy="458458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21/10/2021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38741" y="3978558"/>
            <a:ext cx="97145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balader en bateau sur les </a:t>
            </a:r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canaux </a:t>
            </a: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Bruges</a:t>
            </a: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2020-07-31T16:09:56Z</dcterms:created>
  <dcterms:modified xsi:type="dcterms:W3CDTF">2021-10-21T16:16:44Z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