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wx1o0Yn2YeosFZl7SgKRA==" hashData="fnT9nZF+w49EcWrJ1eYqZhIRfSxL7GEEdK6q76AImkgF6kmQS9jmXqcR1cTOS6svEXrdXNOtf6fl0jSxoZ5F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6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21/10/2021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21/10/2021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21/10/2021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21/10/2021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21/10/2021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21/10/2021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21/10/2021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7000">
              <a:schemeClr val="accent4">
                <a:lumMod val="75000"/>
              </a:schemeClr>
            </a:gs>
            <a:gs pos="70000">
              <a:schemeClr val="accent6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2590" y="1169894"/>
            <a:ext cx="9906112" cy="45871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262685" y="1268457"/>
            <a:ext cx="965681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Se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balader en bateau sur les </a:t>
            </a:r>
            <a:endParaRPr lang="fr-FR" sz="4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canaux à Bruges N° 1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561 ACCORDEON INSTR.  WOELIGE BAREN.wav"/>
          </p:stSnd>
        </p:sndAc>
      </p:transition>
    </mc:Choice>
    <mc:Fallback xmlns="">
      <p:transition spd="slow" advTm="16000">
        <p:fade/>
        <p:sndAc>
          <p:stSnd loop="1">
            <p:snd r:embed="rId6" name="561 ACCORDEON INSTR.  WOELIGE BAR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3" y="1157942"/>
            <a:ext cx="6855758" cy="45705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0250" y="1156447"/>
            <a:ext cx="9943682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2027" y="1138470"/>
            <a:ext cx="6907946" cy="4581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6271" y="1186702"/>
            <a:ext cx="6037729" cy="4528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3882" y="1173327"/>
            <a:ext cx="6615953" cy="4560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1" b="5000"/>
          <a:stretch/>
        </p:blipFill>
        <p:spPr>
          <a:xfrm>
            <a:off x="2480982" y="1142477"/>
            <a:ext cx="7230036" cy="45730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37023"/>
            <a:ext cx="6911789" cy="4607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35" b="10077"/>
          <a:stretch/>
        </p:blipFill>
        <p:spPr>
          <a:xfrm>
            <a:off x="2699263" y="1131445"/>
            <a:ext cx="6783637" cy="4595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622" r="-1766" b="11279"/>
          <a:stretch/>
        </p:blipFill>
        <p:spPr>
          <a:xfrm>
            <a:off x="2062152" y="1139689"/>
            <a:ext cx="8067696" cy="4578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4953"/>
            <a:ext cx="6884895" cy="4589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2" y="1160424"/>
            <a:ext cx="6064624" cy="45539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0" y="1172834"/>
            <a:ext cx="6979025" cy="4579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1223" y="1166829"/>
            <a:ext cx="8713695" cy="45430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570" y="1136705"/>
            <a:ext cx="9906859" cy="458458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38741" y="3978558"/>
            <a:ext cx="97145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Se </a:t>
            </a:r>
            <a:r>
              <a:rPr lang="fr-FR" sz="3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balader en bateau sur les </a:t>
            </a:r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canaux </a:t>
            </a:r>
          </a:p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à Bruges</a:t>
            </a: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113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2020-07-31T16:09:56Z</dcterms:created>
  <dcterms:modified xsi:type="dcterms:W3CDTF">2021-10-21T16:18:07Z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