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Pf8P/O5kllfHjAzjKVvGQ==" hashData="pnaxYlmO7+DI/6ItCTRoJ2BEk3CdFeaECjbWPgsIzJattwo0a6Ljlf0+ivSAPiumOUtwjpnkbWajs5sgv35LN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1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391AB7-0DD9-48FA-A318-D8F1481364F8}" type="datetimeFigureOut">
              <a:rPr lang="fr-FR" smtClean="0"/>
              <a:t>01/09/2020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929327-0606-486F-A89A-148941A6FF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94109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4691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8323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90983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18431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2748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90552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87207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02700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6815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24609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2442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59827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19508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26753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170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80DD4-9D66-46DD-9CFD-D4622FA55B95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3919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29F25-E748-4918-A99A-EA8FBC459799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441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8C0A7-54DA-4E20-9251-6119E1A886AB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6140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792F6-B962-4E99-8F63-9ABFE99304EA}" type="datetime1">
              <a:rPr lang="fr-FR" smtClean="0"/>
              <a:t>01/09/2020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1318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E0A4C-7402-41D5-AC90-C6B8D63DEF2B}" type="datetime1">
              <a:rPr lang="fr-FR" smtClean="0"/>
              <a:t>01/09/2020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9131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2EDEB-027F-4018-AC2A-12C8795627B7}" type="datetime1">
              <a:rPr lang="fr-FR" smtClean="0"/>
              <a:t>01/09/2020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274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F152-4845-4627-BAD1-960D55C393D0}" type="datetime1">
              <a:rPr lang="fr-FR" smtClean="0"/>
              <a:t>01/09/2020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4673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C0A36-FDBB-4F6A-8265-A35DBA1999F7}" type="datetime1">
              <a:rPr lang="fr-FR" smtClean="0"/>
              <a:t>01/09/2020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7721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F8141-A882-4A87-B0F8-16D24B59DC6A}" type="datetime1">
              <a:rPr lang="fr-FR" smtClean="0"/>
              <a:t>01/09/2020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3572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06E82-16CE-4BF1-9AAB-4FC238D5CF77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7281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53B8E-4B4C-4BEC-B0A8-C8E904C410A4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901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43000">
              <a:schemeClr val="accent6">
                <a:lumMod val="75000"/>
              </a:schemeClr>
            </a:gs>
            <a:gs pos="78000">
              <a:schemeClr val="accent6">
                <a:lumMod val="50000"/>
              </a:schemeClr>
            </a:gs>
            <a:gs pos="93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66419D-4EAA-4BED-A455-27D07B869EB1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4573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4"/>
          <a:stretch/>
        </p:blipFill>
        <p:spPr>
          <a:xfrm>
            <a:off x="1049311" y="1000193"/>
            <a:ext cx="10163331" cy="48867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793264" y="2935757"/>
            <a:ext cx="8670322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 Pont-de-</a:t>
            </a:r>
            <a:r>
              <a:rPr lang="fr-FR" sz="60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Montvert</a:t>
            </a:r>
            <a:endParaRPr lang="fr-FR" sz="60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  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N°5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873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  <p:sndAc>
          <p:stSnd loop="1">
            <p:snd r:embed="rId3" name="♫♪♫.wav"/>
          </p:stSnd>
        </p:sndAc>
      </p:transition>
    </mc:Choice>
    <mc:Fallback>
      <p:transition spd="slow" advTm="15000">
        <p:fad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16386" y="1242988"/>
            <a:ext cx="902407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Le Pont-de-</a:t>
            </a:r>
            <a:r>
              <a:rPr lang="fr-FR" sz="2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Montvert</a:t>
            </a:r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 est une ancienne commune française, située dans le département de la Lozère en région Occitanie, devenue, le 1er janvier 2016, une commune déléguée de la commune nouvelle de Pont de </a:t>
            </a:r>
            <a:r>
              <a:rPr lang="fr-FR" sz="2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Montvert</a:t>
            </a:r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 - Sud Mont Lozère. Elle était le chef lieu de l'ancien canton du Pont-de-</a:t>
            </a:r>
            <a:r>
              <a:rPr lang="fr-FR" sz="2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Montvert</a:t>
            </a:r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.</a:t>
            </a:r>
            <a:endParaRPr lang="fr-FR" sz="2800" b="1" dirty="0" smtClean="0">
              <a:solidFill>
                <a:schemeClr val="bg1"/>
              </a:solidFill>
              <a:latin typeface="Broadway" panose="04040905080B02020502" pitchFamily="82" charset="0"/>
            </a:endParaRPr>
          </a:p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Ses habitants sont appelés les Pontois ou </a:t>
            </a:r>
            <a:r>
              <a:rPr lang="fr-FR" sz="2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Montvertipontains</a:t>
            </a:r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6218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3966" y="982831"/>
            <a:ext cx="8979109" cy="49279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189336" y="982831"/>
            <a:ext cx="38781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Pont sur le Tarn.</a:t>
            </a:r>
            <a:endParaRPr lang="fr-FR" sz="32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106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9446" y="995082"/>
            <a:ext cx="7544787" cy="48992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42944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2552" y="978258"/>
            <a:ext cx="7597589" cy="49334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14961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2602" y="1007861"/>
            <a:ext cx="6566796" cy="49333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0330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22746" y="988434"/>
            <a:ext cx="6411358" cy="49861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36434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5123" y="995081"/>
            <a:ext cx="7419128" cy="49460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3644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9886" y="969404"/>
            <a:ext cx="7392227" cy="49191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5052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776" y="995081"/>
            <a:ext cx="6594780" cy="49460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134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3576" y="970359"/>
            <a:ext cx="7422777" cy="49291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7458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18" b="11882"/>
          <a:stretch/>
        </p:blipFill>
        <p:spPr>
          <a:xfrm>
            <a:off x="2419341" y="996299"/>
            <a:ext cx="7353317" cy="48654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607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6988" y="991720"/>
            <a:ext cx="6548718" cy="49115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8849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0471" y="984773"/>
            <a:ext cx="7453223" cy="49563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88645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4"/>
          <a:stretch/>
        </p:blipFill>
        <p:spPr>
          <a:xfrm>
            <a:off x="1049311" y="1000193"/>
            <a:ext cx="10163331" cy="48867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760839" y="2438216"/>
            <a:ext cx="8670322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     C’était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 Pont-de-</a:t>
            </a:r>
            <a:r>
              <a:rPr lang="fr-FR" sz="60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Montvert</a:t>
            </a:r>
            <a:endParaRPr lang="fr-FR" sz="60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        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278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</TotalTime>
  <Words>165</Words>
  <Application>Microsoft Office PowerPoint</Application>
  <PresentationFormat>Grand écran</PresentationFormat>
  <Paragraphs>68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2020-09-01T15:01:05Z</dcterms:created>
  <dcterms:modified xsi:type="dcterms:W3CDTF">2020-09-01T16:32:40Z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