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ZnM91wOWzJKMHnSWrnAuQ==" hashData="QoG3C/A7QqIeSY2opWMstBGpGJD5xt+/CZzlKheRitLhYDSZG2f8aVgVtq1mfV6sDQkoFrIt6G40/H0cIveH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93264" y="2935757"/>
            <a:ext cx="86703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N°4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  <p:sndAc>
          <p:stSnd loop="1">
            <p:snd r:embed="rId3" name="♫♪♫.wav"/>
          </p:stSnd>
        </p:sndAc>
      </p:transition>
    </mc:Choice>
    <mc:Fallback>
      <p:transition spd="slow" advTm="15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est une ancienne commune française, située dans le département de la Lozère en région Occitanie, devenue, le 1er janvier 2016, une commune déléguée de la commune nouvelle de Pont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- Sud Mont Lozère. Elle était le chef lieu de l'ancien canton du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2800" b="1" dirty="0" smtClean="0"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Ses habitants sont appelés les Pontois ou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Montvertipontains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966" y="982831"/>
            <a:ext cx="8979109" cy="4927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89336" y="982831"/>
            <a:ext cx="3878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Pont sur le Tarn.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97527"/>
            <a:ext cx="7746443" cy="4943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18" y="990209"/>
            <a:ext cx="7355541" cy="4898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470" y="976419"/>
            <a:ext cx="7440356" cy="4964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984997"/>
            <a:ext cx="6608227" cy="4956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5326" y="982291"/>
            <a:ext cx="8661348" cy="4893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576" y="1011517"/>
            <a:ext cx="7328648" cy="4885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30"/>
          <a:stretch/>
        </p:blipFill>
        <p:spPr>
          <a:xfrm>
            <a:off x="2286000" y="991720"/>
            <a:ext cx="7059706" cy="4938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293" y="1008529"/>
            <a:ext cx="7398958" cy="4932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0316" y="995082"/>
            <a:ext cx="8790436" cy="4946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757" y="986696"/>
            <a:ext cx="7372485" cy="4913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778" y="995082"/>
            <a:ext cx="8014410" cy="4878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60839" y="2438216"/>
            <a:ext cx="8670322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165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2020-09-01T15:01:05Z</dcterms:created>
  <dcterms:modified xsi:type="dcterms:W3CDTF">2020-09-01T16:18:18Z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