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3" r:id="rId4"/>
    <p:sldId id="258" r:id="rId5"/>
    <p:sldId id="264" r:id="rId6"/>
    <p:sldId id="261" r:id="rId7"/>
    <p:sldId id="259" r:id="rId8"/>
    <p:sldId id="260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3dWWzoehE7MM1fnFwPjvg==" hashData="Ah8adGatAOrJiuSQvtylECvufPKvuZJlg+wYFHyLlBqJSydQy15l4LpO9bx4l/qnR8/0wPS4G4tqF2Pg0dG5h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93264" y="2935757"/>
            <a:ext cx="86703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N°3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  <p:sndAc>
          <p:stSnd loop="1">
            <p:snd r:embed="rId3" name="♫♪♫.wav"/>
          </p:stSnd>
        </p:sndAc>
      </p:transition>
    </mc:Choice>
    <mc:Fallback>
      <p:transition spd="slow" advTm="15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est une ancienne commune française, située dans le département de la Lozère en région Occitanie, devenue, le 1er janvier 2016, une commune déléguée de la commune nouvelle de Pont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- Sud Mont Lozère. Elle était le chef lieu de l'ancien canton du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2800" b="1" dirty="0" smtClean="0"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Ses habitants sont appelés les Pontois ou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Montvertipontains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4053" y="990039"/>
            <a:ext cx="6503894" cy="4877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966" y="982831"/>
            <a:ext cx="8979109" cy="4927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9336" y="982831"/>
            <a:ext cx="3878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 sur le Tarn.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0776" y="995081"/>
            <a:ext cx="6535271" cy="4901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369" y="1002950"/>
            <a:ext cx="7335261" cy="48812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898213" y="1133146"/>
            <a:ext cx="64604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Château </a:t>
            </a:r>
            <a:r>
              <a:rPr lang="fr-FR" sz="32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de </a:t>
            </a:r>
            <a:r>
              <a:rPr lang="fr-FR" sz="320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Wide Latin" panose="020A0A07050505020404" pitchFamily="18" charset="0"/>
              </a:rPr>
              <a:t>Grizac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7329" y="971549"/>
            <a:ext cx="6535272" cy="4901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3576" y="1002553"/>
            <a:ext cx="7342095" cy="48947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8535" y="993401"/>
            <a:ext cx="6494930" cy="48711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6838" y="995081"/>
            <a:ext cx="6602783" cy="494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3882" y="991721"/>
            <a:ext cx="6521824" cy="48913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0128" y="1002552"/>
            <a:ext cx="7355543" cy="4903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0435" y="964826"/>
            <a:ext cx="6635122" cy="49763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4917" y="965205"/>
            <a:ext cx="6562165" cy="49275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60839" y="2438216"/>
            <a:ext cx="867032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168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2020-09-01T15:01:05Z</dcterms:created>
  <dcterms:modified xsi:type="dcterms:W3CDTF">2020-09-01T16:06:51Z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