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62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Bp6GPSOqh1DgosQ7FXxCg==" hashData="WMBxJo6IzR8uKrB8K9MohnyWpPYF6udt7twgQc0SbdUsi2mZXUuW3wrsgtp4D+hyZZD39y1J7y6b+7Camjb0Z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391AB7-0DD9-48FA-A318-D8F1481364F8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929327-0606-486F-A89A-148941A6FF8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9410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14691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683239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87207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90983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1843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2748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90552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027004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16815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24609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02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59827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195087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67530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929327-0606-486F-A89A-148941A6FF8E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170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C80DD4-9D66-46DD-9CFD-D4622FA55B95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919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29F25-E748-4918-A99A-EA8FBC45979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78441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F8C0A7-54DA-4E20-9251-6119E1A886AB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140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F792F6-B962-4E99-8F63-9ABFE99304E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131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9E0A4C-7402-41D5-AC90-C6B8D63DEF2B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1316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92EDEB-027F-4018-AC2A-12C8795627B7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7274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3F152-4845-4627-BAD1-960D55C393D0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4673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9C0A36-FDBB-4F6A-8265-A35DBA1999F7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7721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5F8141-A882-4A87-B0F8-16D24B59DC6A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03572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606E82-16CE-4BF1-9AAB-4FC238D5CF77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281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F53B8E-4B4C-4BEC-B0A8-C8E904C410A4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690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accent6">
                <a:lumMod val="75000"/>
              </a:schemeClr>
            </a:gs>
            <a:gs pos="78000">
              <a:schemeClr val="accent6">
                <a:lumMod val="50000"/>
              </a:schemeClr>
            </a:gs>
            <a:gs pos="93000">
              <a:schemeClr val="bg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66419D-4EAA-4BED-A455-27D07B869EB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FD6252-E03B-4D6F-9FD3-CA3F9F6B169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45739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93264" y="2935757"/>
            <a:ext cx="8670322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N°2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6873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  <p:sndAc>
          <p:stSnd loop="1">
            <p:snd r:embed="rId3" name="♫♪♫.wav"/>
          </p:stSnd>
        </p:sndAc>
      </p:transition>
    </mc:Choice>
    <mc:Fallback>
      <p:transition spd="slow" advTm="15000">
        <p:fade/>
        <p:sndAc>
          <p:stSnd loop="1">
            <p:snd r:embed="rId3" name="♫♪♫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616386" y="1242988"/>
            <a:ext cx="902407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est une ancienne commune française, située dans le département de la Lozère en région Occitanie, devenue, le 1er janvier 2016, une commune déléguée de la commune nouvelle de Pont de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- Sud Mont Lozère. Elle était le chef lieu de l'ancien canton du Pont-de-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</a:t>
            </a:r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.</a:t>
            </a:r>
            <a:endParaRPr lang="fr-FR" sz="2800" b="1" dirty="0" smtClean="0">
              <a:solidFill>
                <a:schemeClr val="bg1"/>
              </a:solidFill>
              <a:latin typeface="Broadway" panose="04040905080B02020502" pitchFamily="82" charset="0"/>
            </a:endParaRPr>
          </a:p>
          <a:p>
            <a:r>
              <a:rPr lang="fr-FR" sz="2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Ses habitants sont appelés les Pontois ou </a:t>
            </a:r>
            <a:r>
              <a:rPr lang="fr-FR" sz="28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Montvertipontains</a:t>
            </a:r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218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1118" y="1022425"/>
            <a:ext cx="6548717" cy="49174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364348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73966" y="982831"/>
            <a:ext cx="8979109" cy="4927988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4189336" y="982831"/>
            <a:ext cx="387817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Pont sur le Tarn.</a:t>
            </a:r>
            <a:endParaRPr lang="fr-FR" sz="3200" b="1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106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1" y="991720"/>
            <a:ext cx="6562166" cy="4921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294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70094" y="1021976"/>
            <a:ext cx="6535271" cy="4901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14961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0435" y="1011890"/>
            <a:ext cx="6508378" cy="48812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0330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4224" y="1005167"/>
            <a:ext cx="6581332" cy="4935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3644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1" y="1011890"/>
            <a:ext cx="6535272" cy="49014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50522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2612" y="1008529"/>
            <a:ext cx="6568889" cy="49326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134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83541" y="971548"/>
            <a:ext cx="6589060" cy="4941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8745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96988" y="1001806"/>
            <a:ext cx="6535271" cy="49014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2607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56647" y="1011890"/>
            <a:ext cx="6562166" cy="49216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8849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7176" r="-235" b="6706"/>
          <a:stretch/>
        </p:blipFill>
        <p:spPr>
          <a:xfrm>
            <a:off x="2285999" y="981635"/>
            <a:ext cx="7637929" cy="49216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88645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22570" y="564203"/>
            <a:ext cx="11011711" cy="5758776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3000">
                  <a:schemeClr val="accent6">
                    <a:lumMod val="75000"/>
                  </a:schemeClr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842254" y="6140415"/>
            <a:ext cx="2743200" cy="365125"/>
          </a:xfrm>
        </p:spPr>
        <p:txBody>
          <a:bodyPr/>
          <a:lstStyle/>
          <a:p>
            <a:fld id="{15996C67-49CE-4C4D-AB9C-38D790ED377B}" type="datetime1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71025" y="6140416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2020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75450" y="6157102"/>
            <a:ext cx="2743200" cy="365125"/>
          </a:xfrm>
        </p:spPr>
        <p:txBody>
          <a:bodyPr/>
          <a:lstStyle/>
          <a:p>
            <a:fld id="{2EFD6252-E03B-4D6F-9FD3-CA3F9F6B1691}" type="slidenum">
              <a:rPr lang="fr-FR" sz="2800" b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54"/>
          <a:stretch/>
        </p:blipFill>
        <p:spPr>
          <a:xfrm>
            <a:off x="1049311" y="1000193"/>
            <a:ext cx="10163331" cy="488679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760839" y="2438216"/>
            <a:ext cx="8670322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C’était</a:t>
            </a:r>
          </a:p>
          <a:p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Pont-de-</a:t>
            </a:r>
            <a:r>
              <a:rPr lang="fr-FR" sz="6000" b="1" dirty="0" err="1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Montvert</a:t>
            </a:r>
            <a:endParaRPr lang="fr-FR" sz="6000" b="1" dirty="0" smtClean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  <a:p>
            <a:r>
              <a:rPr lang="fr-FR" sz="60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6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</a:t>
            </a:r>
            <a:endParaRPr lang="fr-FR" sz="6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72783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5000">
        <p14:warp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165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Broadway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2020-09-01T15:01:05Z</dcterms:created>
  <dcterms:modified xsi:type="dcterms:W3CDTF">2020-09-01T15:53:51Z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